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8"/>
  </p:notesMasterIdLst>
  <p:sldIdLst>
    <p:sldId id="256" r:id="rId2"/>
    <p:sldId id="269" r:id="rId3"/>
    <p:sldId id="267" r:id="rId4"/>
    <p:sldId id="257" r:id="rId5"/>
    <p:sldId id="266" r:id="rId6"/>
    <p:sldId id="258" r:id="rId7"/>
    <p:sldId id="259" r:id="rId8"/>
    <p:sldId id="260" r:id="rId9"/>
    <p:sldId id="261" r:id="rId10"/>
    <p:sldId id="263" r:id="rId11"/>
    <p:sldId id="264" r:id="rId12"/>
    <p:sldId id="270" r:id="rId13"/>
    <p:sldId id="265" r:id="rId14"/>
    <p:sldId id="274" r:id="rId15"/>
    <p:sldId id="272" r:id="rId16"/>
    <p:sldId id="282" r:id="rId17"/>
    <p:sldId id="273" r:id="rId18"/>
    <p:sldId id="283" r:id="rId19"/>
    <p:sldId id="285" r:id="rId20"/>
    <p:sldId id="286" r:id="rId21"/>
    <p:sldId id="275" r:id="rId22"/>
    <p:sldId id="292" r:id="rId23"/>
    <p:sldId id="279" r:id="rId24"/>
    <p:sldId id="287" r:id="rId25"/>
    <p:sldId id="278" r:id="rId26"/>
    <p:sldId id="300" r:id="rId27"/>
    <p:sldId id="301" r:id="rId28"/>
    <p:sldId id="288" r:id="rId29"/>
    <p:sldId id="289" r:id="rId30"/>
    <p:sldId id="290" r:id="rId31"/>
    <p:sldId id="291" r:id="rId32"/>
    <p:sldId id="277" r:id="rId33"/>
    <p:sldId id="294" r:id="rId34"/>
    <p:sldId id="296" r:id="rId35"/>
    <p:sldId id="293" r:id="rId36"/>
    <p:sldId id="302" r:id="rId37"/>
    <p:sldId id="303" r:id="rId38"/>
    <p:sldId id="304" r:id="rId39"/>
    <p:sldId id="305" r:id="rId40"/>
    <p:sldId id="295" r:id="rId41"/>
    <p:sldId id="307" r:id="rId42"/>
    <p:sldId id="298" r:id="rId43"/>
    <p:sldId id="299" r:id="rId44"/>
    <p:sldId id="308" r:id="rId45"/>
    <p:sldId id="297" r:id="rId46"/>
    <p:sldId id="306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FB388CF-C25F-4A79-90D2-26D62C06A3B1}">
          <p14:sldIdLst>
            <p14:sldId id="256"/>
            <p14:sldId id="269"/>
            <p14:sldId id="267"/>
          </p14:sldIdLst>
        </p14:section>
        <p14:section name="Graph Basics" id="{FA16D13E-7D9B-44F7-BC0B-7EBB4C2D41FB}">
          <p14:sldIdLst>
            <p14:sldId id="257"/>
            <p14:sldId id="266"/>
            <p14:sldId id="258"/>
            <p14:sldId id="259"/>
            <p14:sldId id="260"/>
            <p14:sldId id="261"/>
            <p14:sldId id="263"/>
            <p14:sldId id="264"/>
          </p14:sldIdLst>
        </p14:section>
        <p14:section name="Building Graphs" id="{9B690F4A-FA7B-41CA-B2CF-E627B136CD10}">
          <p14:sldIdLst>
            <p14:sldId id="270"/>
            <p14:sldId id="265"/>
            <p14:sldId id="274"/>
            <p14:sldId id="272"/>
            <p14:sldId id="282"/>
            <p14:sldId id="273"/>
            <p14:sldId id="283"/>
            <p14:sldId id="285"/>
            <p14:sldId id="286"/>
            <p14:sldId id="275"/>
            <p14:sldId id="292"/>
            <p14:sldId id="279"/>
            <p14:sldId id="287"/>
            <p14:sldId id="278"/>
            <p14:sldId id="300"/>
            <p14:sldId id="301"/>
            <p14:sldId id="288"/>
            <p14:sldId id="289"/>
            <p14:sldId id="290"/>
            <p14:sldId id="291"/>
            <p14:sldId id="277"/>
          </p14:sldIdLst>
        </p14:section>
        <p14:section name="Popular Pythonistas" id="{5CC88764-4FA6-453E-A5DA-B98A885EF3AF}">
          <p14:sldIdLst>
            <p14:sldId id="294"/>
            <p14:sldId id="296"/>
            <p14:sldId id="293"/>
            <p14:sldId id="302"/>
            <p14:sldId id="303"/>
            <p14:sldId id="304"/>
            <p14:sldId id="305"/>
            <p14:sldId id="295"/>
            <p14:sldId id="307"/>
            <p14:sldId id="298"/>
            <p14:sldId id="299"/>
            <p14:sldId id="308"/>
            <p14:sldId id="297"/>
          </p14:sldIdLst>
        </p14:section>
        <p14:section name="Take it to Nashville!" id="{E3949636-BBA5-4E17-B48C-29502D5E2299}">
          <p14:sldIdLst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2" autoAdjust="0"/>
    <p:restoredTop sz="71105" autoAdjust="0"/>
  </p:normalViewPr>
  <p:slideViewPr>
    <p:cSldViewPr snapToGrid="0">
      <p:cViewPr varScale="1">
        <p:scale>
          <a:sx n="45" d="100"/>
          <a:sy n="45" d="100"/>
        </p:scale>
        <p:origin x="138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en Bailey" userId="9dc54027cd54aeb5" providerId="LiveId" clId="{ABA1A7DE-3582-4940-9941-28C181BDA596}"/>
    <pc:docChg chg="undo redo custSel addSld delSld modSld sldOrd delSection modSection">
      <pc:chgData name="Stephen Bailey" userId="9dc54027cd54aeb5" providerId="LiveId" clId="{ABA1A7DE-3582-4940-9941-28C181BDA596}" dt="2017-11-15T12:27:30.434" v="3431" actId="1076"/>
      <pc:docMkLst>
        <pc:docMk/>
      </pc:docMkLst>
      <pc:sldChg chg="modSp ord">
        <pc:chgData name="Stephen Bailey" userId="9dc54027cd54aeb5" providerId="LiveId" clId="{ABA1A7DE-3582-4940-9941-28C181BDA596}" dt="2017-11-15T11:21:57.466" v="2308"/>
        <pc:sldMkLst>
          <pc:docMk/>
          <pc:sldMk cId="3628896062" sldId="256"/>
        </pc:sldMkLst>
        <pc:spChg chg="mod">
          <ac:chgData name="Stephen Bailey" userId="9dc54027cd54aeb5" providerId="LiveId" clId="{ABA1A7DE-3582-4940-9941-28C181BDA596}" dt="2017-11-14T18:43:24.062" v="1732"/>
          <ac:spMkLst>
            <pc:docMk/>
            <pc:sldMk cId="3628896062" sldId="256"/>
            <ac:spMk id="5" creationId="{63720470-8EF1-4CC3-8FD6-8006C105F6F1}"/>
          </ac:spMkLst>
        </pc:spChg>
      </pc:sldChg>
      <pc:sldChg chg="addSp modSp ord">
        <pc:chgData name="Stephen Bailey" userId="9dc54027cd54aeb5" providerId="LiveId" clId="{ABA1A7DE-3582-4940-9941-28C181BDA596}" dt="2017-11-14T18:44:27.130" v="1744"/>
        <pc:sldMkLst>
          <pc:docMk/>
          <pc:sldMk cId="2470091500" sldId="257"/>
        </pc:sldMkLst>
        <pc:spChg chg="add mod">
          <ac:chgData name="Stephen Bailey" userId="9dc54027cd54aeb5" providerId="LiveId" clId="{ABA1A7DE-3582-4940-9941-28C181BDA596}" dt="2017-11-08T12:26:12.206" v="61" actId="403"/>
          <ac:spMkLst>
            <pc:docMk/>
            <pc:sldMk cId="2470091500" sldId="257"/>
            <ac:spMk id="14" creationId="{5301D1DE-D8E5-4318-82DA-7E21C4769FD2}"/>
          </ac:spMkLst>
        </pc:spChg>
        <pc:picChg chg="mod modCrop">
          <ac:chgData name="Stephen Bailey" userId="9dc54027cd54aeb5" providerId="LiveId" clId="{ABA1A7DE-3582-4940-9941-28C181BDA596}" dt="2017-11-08T12:26:19.696" v="63" actId="18131"/>
          <ac:picMkLst>
            <pc:docMk/>
            <pc:sldMk cId="2470091500" sldId="257"/>
            <ac:picMk id="5" creationId="{4B3327B3-842C-49C9-8D66-D395B723B813}"/>
          </ac:picMkLst>
        </pc:picChg>
      </pc:sldChg>
      <pc:sldChg chg="ord">
        <pc:chgData name="Stephen Bailey" userId="9dc54027cd54aeb5" providerId="LiveId" clId="{ABA1A7DE-3582-4940-9941-28C181BDA596}" dt="2017-11-14T18:44:27.130" v="1744"/>
        <pc:sldMkLst>
          <pc:docMk/>
          <pc:sldMk cId="648958489" sldId="258"/>
        </pc:sldMkLst>
      </pc:sldChg>
      <pc:sldChg chg="ord">
        <pc:chgData name="Stephen Bailey" userId="9dc54027cd54aeb5" providerId="LiveId" clId="{ABA1A7DE-3582-4940-9941-28C181BDA596}" dt="2017-11-14T18:44:27.130" v="1744"/>
        <pc:sldMkLst>
          <pc:docMk/>
          <pc:sldMk cId="866498174" sldId="259"/>
        </pc:sldMkLst>
      </pc:sldChg>
      <pc:sldChg chg="ord">
        <pc:chgData name="Stephen Bailey" userId="9dc54027cd54aeb5" providerId="LiveId" clId="{ABA1A7DE-3582-4940-9941-28C181BDA596}" dt="2017-11-14T18:44:27.130" v="1744"/>
        <pc:sldMkLst>
          <pc:docMk/>
          <pc:sldMk cId="2445977627" sldId="260"/>
        </pc:sldMkLst>
      </pc:sldChg>
      <pc:sldChg chg="ord">
        <pc:chgData name="Stephen Bailey" userId="9dc54027cd54aeb5" providerId="LiveId" clId="{ABA1A7DE-3582-4940-9941-28C181BDA596}" dt="2017-11-14T18:44:27.130" v="1744"/>
        <pc:sldMkLst>
          <pc:docMk/>
          <pc:sldMk cId="4157416959" sldId="261"/>
        </pc:sldMkLst>
      </pc:sldChg>
      <pc:sldChg chg="ord">
        <pc:chgData name="Stephen Bailey" userId="9dc54027cd54aeb5" providerId="LiveId" clId="{ABA1A7DE-3582-4940-9941-28C181BDA596}" dt="2017-11-14T18:44:27.130" v="1744"/>
        <pc:sldMkLst>
          <pc:docMk/>
          <pc:sldMk cId="4056309410" sldId="263"/>
        </pc:sldMkLst>
      </pc:sldChg>
      <pc:sldChg chg="ord">
        <pc:chgData name="Stephen Bailey" userId="9dc54027cd54aeb5" providerId="LiveId" clId="{ABA1A7DE-3582-4940-9941-28C181BDA596}" dt="2017-11-14T18:44:27.130" v="1744"/>
        <pc:sldMkLst>
          <pc:docMk/>
          <pc:sldMk cId="1892401678" sldId="264"/>
        </pc:sldMkLst>
      </pc:sldChg>
      <pc:sldChg chg="modSp modAnim">
        <pc:chgData name="Stephen Bailey" userId="9dc54027cd54aeb5" providerId="LiveId" clId="{ABA1A7DE-3582-4940-9941-28C181BDA596}" dt="2017-11-10T01:44:22.605" v="1038" actId="20577"/>
        <pc:sldMkLst>
          <pc:docMk/>
          <pc:sldMk cId="3689726078" sldId="265"/>
        </pc:sldMkLst>
        <pc:picChg chg="mod">
          <ac:chgData name="Stephen Bailey" userId="9dc54027cd54aeb5" providerId="LiveId" clId="{ABA1A7DE-3582-4940-9941-28C181BDA596}" dt="2017-11-08T12:24:48.532" v="3" actId="1440"/>
          <ac:picMkLst>
            <pc:docMk/>
            <pc:sldMk cId="3689726078" sldId="265"/>
            <ac:picMk id="16" creationId="{424F7E7D-E4F0-4F8B-B368-A9618420494A}"/>
          </ac:picMkLst>
        </pc:picChg>
        <pc:picChg chg="mod ord">
          <ac:chgData name="Stephen Bailey" userId="9dc54027cd54aeb5" providerId="LiveId" clId="{ABA1A7DE-3582-4940-9941-28C181BDA596}" dt="2017-11-08T12:25:11.889" v="10" actId="1076"/>
          <ac:picMkLst>
            <pc:docMk/>
            <pc:sldMk cId="3689726078" sldId="265"/>
            <ac:picMk id="1028" creationId="{4B32609A-6E34-40F5-A767-EAF101A84DE5}"/>
          </ac:picMkLst>
        </pc:picChg>
        <pc:picChg chg="mod">
          <ac:chgData name="Stephen Bailey" userId="9dc54027cd54aeb5" providerId="LiveId" clId="{ABA1A7DE-3582-4940-9941-28C181BDA596}" dt="2017-11-10T01:44:12.725" v="1035" actId="1076"/>
          <ac:picMkLst>
            <pc:docMk/>
            <pc:sldMk cId="3689726078" sldId="265"/>
            <ac:picMk id="1030" creationId="{13103E8B-6F0F-4E78-B8CB-2710454C77A8}"/>
          </ac:picMkLst>
        </pc:picChg>
      </pc:sldChg>
      <pc:sldChg chg="add ord">
        <pc:chgData name="Stephen Bailey" userId="9dc54027cd54aeb5" providerId="LiveId" clId="{ABA1A7DE-3582-4940-9941-28C181BDA596}" dt="2017-11-14T18:44:27.130" v="1744"/>
        <pc:sldMkLst>
          <pc:docMk/>
          <pc:sldMk cId="2807831028" sldId="266"/>
        </pc:sldMkLst>
      </pc:sldChg>
      <pc:sldChg chg="addSp delSp modSp add mod ord setBg delDesignElem">
        <pc:chgData name="Stephen Bailey" userId="9dc54027cd54aeb5" providerId="LiveId" clId="{ABA1A7DE-3582-4940-9941-28C181BDA596}" dt="2017-11-14T18:44:43.937" v="1746"/>
        <pc:sldMkLst>
          <pc:docMk/>
          <pc:sldMk cId="4106333701" sldId="267"/>
        </pc:sldMkLst>
        <pc:spChg chg="add mod">
          <ac:chgData name="Stephen Bailey" userId="9dc54027cd54aeb5" providerId="LiveId" clId="{ABA1A7DE-3582-4940-9941-28C181BDA596}" dt="2017-11-08T12:29:56.714" v="241" actId="26606"/>
          <ac:spMkLst>
            <pc:docMk/>
            <pc:sldMk cId="4106333701" sldId="267"/>
            <ac:spMk id="2" creationId="{CC57606E-AF1B-4C6C-BB3F-ACB3126D9E92}"/>
          </ac:spMkLst>
        </pc:spChg>
        <pc:spChg chg="add mod">
          <ac:chgData name="Stephen Bailey" userId="9dc54027cd54aeb5" providerId="LiveId" clId="{ABA1A7DE-3582-4940-9941-28C181BDA596}" dt="2017-11-08T12:30:01.213" v="244" actId="403"/>
          <ac:spMkLst>
            <pc:docMk/>
            <pc:sldMk cId="4106333701" sldId="267"/>
            <ac:spMk id="3" creationId="{47794AE4-9993-4269-9120-6F68EF6CC628}"/>
          </ac:spMkLst>
        </pc:spChg>
        <pc:spChg chg="add del mod">
          <ac:chgData name="Stephen Bailey" userId="9dc54027cd54aeb5" providerId="LiveId" clId="{ABA1A7DE-3582-4940-9941-28C181BDA596}" dt="2017-11-08T12:29:49.584" v="238" actId="403"/>
          <ac:spMkLst>
            <pc:docMk/>
            <pc:sldMk cId="4106333701" sldId="267"/>
            <ac:spMk id="4" creationId="{CD311569-037C-48DD-801D-6B63F4FA1306}"/>
          </ac:spMkLst>
        </pc:spChg>
        <pc:spChg chg="add del">
          <ac:chgData name="Stephen Bailey" userId="9dc54027cd54aeb5" providerId="LiveId" clId="{ABA1A7DE-3582-4940-9941-28C181BDA596}" dt="2017-11-08T12:29:56.698" v="240" actId="26606"/>
          <ac:spMkLst>
            <pc:docMk/>
            <pc:sldMk cId="4106333701" sldId="267"/>
            <ac:spMk id="73" creationId="{3CFC9789-57F4-4B9C-ABAA-6F7C8BADCAE8}"/>
          </ac:spMkLst>
        </pc:spChg>
        <pc:spChg chg="add del">
          <ac:chgData name="Stephen Bailey" userId="9dc54027cd54aeb5" providerId="LiveId" clId="{ABA1A7DE-3582-4940-9941-28C181BDA596}" dt="2017-11-08T12:29:56.698" v="240" actId="26606"/>
          <ac:spMkLst>
            <pc:docMk/>
            <pc:sldMk cId="4106333701" sldId="267"/>
            <ac:spMk id="75" creationId="{9B54F538-07DE-4652-B506-5D16E3EBBB0F}"/>
          </ac:spMkLst>
        </pc:spChg>
        <pc:spChg chg="add del">
          <ac:chgData name="Stephen Bailey" userId="9dc54027cd54aeb5" providerId="LiveId" clId="{ABA1A7DE-3582-4940-9941-28C181BDA596}" dt="2017-11-08T12:29:56.698" v="240" actId="26606"/>
          <ac:spMkLst>
            <pc:docMk/>
            <pc:sldMk cId="4106333701" sldId="267"/>
            <ac:spMk id="79" creationId="{038B8727-D318-4B70-B353-C390602FF311}"/>
          </ac:spMkLst>
        </pc:spChg>
        <pc:spChg chg="add del">
          <ac:chgData name="Stephen Bailey" userId="9dc54027cd54aeb5" providerId="LiveId" clId="{ABA1A7DE-3582-4940-9941-28C181BDA596}" dt="2017-11-08T12:29:56.698" v="240" actId="26606"/>
          <ac:spMkLst>
            <pc:docMk/>
            <pc:sldMk cId="4106333701" sldId="267"/>
            <ac:spMk id="81" creationId="{1B0C8367-28B6-4EF1-B182-01BEC98727DB}"/>
          </ac:spMkLst>
        </pc:spChg>
        <pc:spChg chg="add del">
          <ac:chgData name="Stephen Bailey" userId="9dc54027cd54aeb5" providerId="LiveId" clId="{ABA1A7DE-3582-4940-9941-28C181BDA596}" dt="2017-11-08T12:29:56.698" v="240" actId="26606"/>
          <ac:spMkLst>
            <pc:docMk/>
            <pc:sldMk cId="4106333701" sldId="267"/>
            <ac:spMk id="83" creationId="{649E3F4C-17F5-49E4-B05F-80C6B348AF28}"/>
          </ac:spMkLst>
        </pc:spChg>
        <pc:spChg chg="add del">
          <ac:chgData name="Stephen Bailey" userId="9dc54027cd54aeb5" providerId="LiveId" clId="{ABA1A7DE-3582-4940-9941-28C181BDA596}" dt="2017-11-14T18:43:24.062" v="1732"/>
          <ac:spMkLst>
            <pc:docMk/>
            <pc:sldMk cId="4106333701" sldId="267"/>
            <ac:spMk id="2054" creationId="{3CFC9789-57F4-4B9C-ABAA-6F7C8BADCAE8}"/>
          </ac:spMkLst>
        </pc:spChg>
        <pc:spChg chg="add del">
          <ac:chgData name="Stephen Bailey" userId="9dc54027cd54aeb5" providerId="LiveId" clId="{ABA1A7DE-3582-4940-9941-28C181BDA596}" dt="2017-11-14T18:43:24.062" v="1732"/>
          <ac:spMkLst>
            <pc:docMk/>
            <pc:sldMk cId="4106333701" sldId="267"/>
            <ac:spMk id="2055" creationId="{9B54F538-07DE-4652-B506-5D16E3EBBB0F}"/>
          </ac:spMkLst>
        </pc:spChg>
        <pc:spChg chg="add del">
          <ac:chgData name="Stephen Bailey" userId="9dc54027cd54aeb5" providerId="LiveId" clId="{ABA1A7DE-3582-4940-9941-28C181BDA596}" dt="2017-11-14T18:43:24.062" v="1732"/>
          <ac:spMkLst>
            <pc:docMk/>
            <pc:sldMk cId="4106333701" sldId="267"/>
            <ac:spMk id="2057" creationId="{605A42EF-68E6-4808-81CD-E5ABD0ED92CA}"/>
          </ac:spMkLst>
        </pc:spChg>
        <pc:spChg chg="add del">
          <ac:chgData name="Stephen Bailey" userId="9dc54027cd54aeb5" providerId="LiveId" clId="{ABA1A7DE-3582-4940-9941-28C181BDA596}" dt="2017-11-14T18:43:24.062" v="1732"/>
          <ac:spMkLst>
            <pc:docMk/>
            <pc:sldMk cId="4106333701" sldId="267"/>
            <ac:spMk id="2058" creationId="{937C076B-00B1-4629-B27F-A86F9885FB4D}"/>
          </ac:spMkLst>
        </pc:spChg>
        <pc:spChg chg="add del">
          <ac:chgData name="Stephen Bailey" userId="9dc54027cd54aeb5" providerId="LiveId" clId="{ABA1A7DE-3582-4940-9941-28C181BDA596}" dt="2017-11-14T18:43:24.062" v="1732"/>
          <ac:spMkLst>
            <pc:docMk/>
            <pc:sldMk cId="4106333701" sldId="267"/>
            <ac:spMk id="2059" creationId="{3FE9C285-56FB-4B36-8ECA-C2D6596AA906}"/>
          </ac:spMkLst>
        </pc:spChg>
        <pc:picChg chg="add del mod">
          <ac:chgData name="Stephen Bailey" userId="9dc54027cd54aeb5" providerId="LiveId" clId="{ABA1A7DE-3582-4940-9941-28C181BDA596}" dt="2017-11-08T12:29:48.080" v="237" actId="403"/>
          <ac:picMkLst>
            <pc:docMk/>
            <pc:sldMk cId="4106333701" sldId="267"/>
            <ac:picMk id="2050" creationId="{A80C3EBB-958E-473B-A90B-D3BC7C235006}"/>
          </ac:picMkLst>
        </pc:picChg>
        <pc:picChg chg="add mod ord">
          <ac:chgData name="Stephen Bailey" userId="9dc54027cd54aeb5" providerId="LiveId" clId="{ABA1A7DE-3582-4940-9941-28C181BDA596}" dt="2017-11-10T01:32:04.073" v="676" actId="1035"/>
          <ac:picMkLst>
            <pc:docMk/>
            <pc:sldMk cId="4106333701" sldId="267"/>
            <ac:picMk id="2052" creationId="{B2D83E36-4D14-4697-BFFB-1A6759AE9730}"/>
          </ac:picMkLst>
        </pc:picChg>
        <pc:cxnChg chg="add del">
          <ac:chgData name="Stephen Bailey" userId="9dc54027cd54aeb5" providerId="LiveId" clId="{ABA1A7DE-3582-4940-9941-28C181BDA596}" dt="2017-11-08T12:29:56.698" v="240" actId="26606"/>
          <ac:cxnSpMkLst>
            <pc:docMk/>
            <pc:sldMk cId="4106333701" sldId="267"/>
            <ac:cxnSpMk id="77" creationId="{03D56195-A6AC-4958-8B87-F7D009353EB1}"/>
          </ac:cxnSpMkLst>
        </pc:cxnChg>
        <pc:cxnChg chg="add del">
          <ac:chgData name="Stephen Bailey" userId="9dc54027cd54aeb5" providerId="LiveId" clId="{ABA1A7DE-3582-4940-9941-28C181BDA596}" dt="2017-11-14T18:43:24.062" v="1732"/>
          <ac:cxnSpMkLst>
            <pc:docMk/>
            <pc:sldMk cId="4106333701" sldId="267"/>
            <ac:cxnSpMk id="85" creationId="{3C4A154E-1950-4755-A5FC-5998EE0CC14B}"/>
          </ac:cxnSpMkLst>
        </pc:cxnChg>
        <pc:cxnChg chg="add del">
          <ac:chgData name="Stephen Bailey" userId="9dc54027cd54aeb5" providerId="LiveId" clId="{ABA1A7DE-3582-4940-9941-28C181BDA596}" dt="2017-11-14T18:43:24.062" v="1732"/>
          <ac:cxnSpMkLst>
            <pc:docMk/>
            <pc:sldMk cId="4106333701" sldId="267"/>
            <ac:cxnSpMk id="2056" creationId="{03D56195-A6AC-4958-8B87-F7D009353EB1}"/>
          </ac:cxnSpMkLst>
        </pc:cxnChg>
      </pc:sldChg>
      <pc:sldChg chg="addSp modSp add">
        <pc:chgData name="Stephen Bailey" userId="9dc54027cd54aeb5" providerId="LiveId" clId="{ABA1A7DE-3582-4940-9941-28C181BDA596}" dt="2017-11-10T01:42:19.929" v="987" actId="1076"/>
        <pc:sldMkLst>
          <pc:docMk/>
          <pc:sldMk cId="1136960618" sldId="268"/>
        </pc:sldMkLst>
        <pc:spChg chg="add mod">
          <ac:chgData name="Stephen Bailey" userId="9dc54027cd54aeb5" providerId="LiveId" clId="{ABA1A7DE-3582-4940-9941-28C181BDA596}" dt="2017-11-10T01:36:45.307" v="897" actId="1076"/>
          <ac:spMkLst>
            <pc:docMk/>
            <pc:sldMk cId="1136960618" sldId="268"/>
            <ac:spMk id="2" creationId="{22052EA9-67CC-4BA4-97DD-595BD1E0EE2B}"/>
          </ac:spMkLst>
        </pc:spChg>
        <pc:spChg chg="add mod">
          <ac:chgData name="Stephen Bailey" userId="9dc54027cd54aeb5" providerId="LiveId" clId="{ABA1A7DE-3582-4940-9941-28C181BDA596}" dt="2017-11-10T01:42:19.929" v="987" actId="1076"/>
          <ac:spMkLst>
            <pc:docMk/>
            <pc:sldMk cId="1136960618" sldId="268"/>
            <ac:spMk id="4" creationId="{03863BA3-9DC9-4B3B-9DD5-FE5DE777A62C}"/>
          </ac:spMkLst>
        </pc:spChg>
        <pc:picChg chg="add mod">
          <ac:chgData name="Stephen Bailey" userId="9dc54027cd54aeb5" providerId="LiveId" clId="{ABA1A7DE-3582-4940-9941-28C181BDA596}" dt="2017-11-10T01:36:40.572" v="894" actId="1076"/>
          <ac:picMkLst>
            <pc:docMk/>
            <pc:sldMk cId="1136960618" sldId="268"/>
            <ac:picMk id="2050" creationId="{800D4792-D6CA-4319-A7AE-038B6F308976}"/>
          </ac:picMkLst>
        </pc:picChg>
      </pc:sldChg>
      <pc:sldChg chg="add del">
        <pc:chgData name="Stephen Bailey" userId="9dc54027cd54aeb5" providerId="LiveId" clId="{ABA1A7DE-3582-4940-9941-28C181BDA596}" dt="2017-11-08T12:28:47.095" v="228" actId="2696"/>
        <pc:sldMkLst>
          <pc:docMk/>
          <pc:sldMk cId="1578340661" sldId="268"/>
        </pc:sldMkLst>
      </pc:sldChg>
      <pc:sldChg chg="addSp delSp modSp add ord modNotesTx">
        <pc:chgData name="Stephen Bailey" userId="9dc54027cd54aeb5" providerId="LiveId" clId="{ABA1A7DE-3582-4940-9941-28C181BDA596}" dt="2017-11-15T11:21:31.737" v="2306"/>
        <pc:sldMkLst>
          <pc:docMk/>
          <pc:sldMk cId="1284512533" sldId="269"/>
        </pc:sldMkLst>
        <pc:picChg chg="add del mod">
          <ac:chgData name="Stephen Bailey" userId="9dc54027cd54aeb5" providerId="LiveId" clId="{ABA1A7DE-3582-4940-9941-28C181BDA596}" dt="2017-11-10T01:28:38.507" v="254" actId="478"/>
          <ac:picMkLst>
            <pc:docMk/>
            <pc:sldMk cId="1284512533" sldId="269"/>
            <ac:picMk id="1026" creationId="{14E65F15-6943-4658-AD88-25A1AA866D62}"/>
          </ac:picMkLst>
        </pc:picChg>
        <pc:picChg chg="add mod">
          <ac:chgData name="Stephen Bailey" userId="9dc54027cd54aeb5" providerId="LiveId" clId="{ABA1A7DE-3582-4940-9941-28C181BDA596}" dt="2017-11-15T11:21:24.499" v="2305" actId="1035"/>
          <ac:picMkLst>
            <pc:docMk/>
            <pc:sldMk cId="1284512533" sldId="269"/>
            <ac:picMk id="1026" creationId="{58E6B0BF-3AA8-4EA1-80E8-087255303366}"/>
          </ac:picMkLst>
        </pc:picChg>
        <pc:picChg chg="add mod">
          <ac:chgData name="Stephen Bailey" userId="9dc54027cd54aeb5" providerId="LiveId" clId="{ABA1A7DE-3582-4940-9941-28C181BDA596}" dt="2017-11-10T01:29:28.340" v="257" actId="1076"/>
          <ac:picMkLst>
            <pc:docMk/>
            <pc:sldMk cId="1284512533" sldId="269"/>
            <ac:picMk id="1028" creationId="{462E8A65-74EF-43B7-B926-5D70D061C5B1}"/>
          </ac:picMkLst>
        </pc:picChg>
      </pc:sldChg>
      <pc:sldChg chg="add del">
        <pc:chgData name="Stephen Bailey" userId="9dc54027cd54aeb5" providerId="LiveId" clId="{ABA1A7DE-3582-4940-9941-28C181BDA596}" dt="2017-11-10T01:31:24.145" v="637" actId="2696"/>
        <pc:sldMkLst>
          <pc:docMk/>
          <pc:sldMk cId="61192415" sldId="270"/>
        </pc:sldMkLst>
      </pc:sldChg>
      <pc:sldChg chg="addSp modSp add">
        <pc:chgData name="Stephen Bailey" userId="9dc54027cd54aeb5" providerId="LiveId" clId="{ABA1A7DE-3582-4940-9941-28C181BDA596}" dt="2017-11-10T01:34:06.351" v="872" actId="6549"/>
        <pc:sldMkLst>
          <pc:docMk/>
          <pc:sldMk cId="1146554208" sldId="270"/>
        </pc:sldMkLst>
        <pc:spChg chg="add mod">
          <ac:chgData name="Stephen Bailey" userId="9dc54027cd54aeb5" providerId="LiveId" clId="{ABA1A7DE-3582-4940-9941-28C181BDA596}" dt="2017-11-10T01:32:39.261" v="684" actId="20577"/>
          <ac:spMkLst>
            <pc:docMk/>
            <pc:sldMk cId="1146554208" sldId="270"/>
            <ac:spMk id="2" creationId="{9C5C6279-AF64-4A09-AF03-98498C9E70AB}"/>
          </ac:spMkLst>
        </pc:spChg>
        <pc:spChg chg="add mod">
          <ac:chgData name="Stephen Bailey" userId="9dc54027cd54aeb5" providerId="LiveId" clId="{ABA1A7DE-3582-4940-9941-28C181BDA596}" dt="2017-11-10T01:34:06.351" v="872" actId="6549"/>
          <ac:spMkLst>
            <pc:docMk/>
            <pc:sldMk cId="1146554208" sldId="270"/>
            <ac:spMk id="3" creationId="{30008CD2-7A25-4D58-870E-BD6DD01027FA}"/>
          </ac:spMkLst>
        </pc:spChg>
      </pc:sldChg>
      <pc:sldChg chg="addSp modSp add">
        <pc:chgData name="Stephen Bailey" userId="9dc54027cd54aeb5" providerId="LiveId" clId="{ABA1A7DE-3582-4940-9941-28C181BDA596}" dt="2017-11-10T01:38:48.971" v="913" actId="1076"/>
        <pc:sldMkLst>
          <pc:docMk/>
          <pc:sldMk cId="4228590583" sldId="271"/>
        </pc:sldMkLst>
        <pc:spChg chg="add mod">
          <ac:chgData name="Stephen Bailey" userId="9dc54027cd54aeb5" providerId="LiveId" clId="{ABA1A7DE-3582-4940-9941-28C181BDA596}" dt="2017-11-10T01:38:48.971" v="913" actId="1076"/>
          <ac:spMkLst>
            <pc:docMk/>
            <pc:sldMk cId="4228590583" sldId="271"/>
            <ac:spMk id="3" creationId="{E71FB2BB-B73F-4AB3-85A5-E4DC496A256C}"/>
          </ac:spMkLst>
        </pc:spChg>
        <pc:picChg chg="add mod modCrop">
          <ac:chgData name="Stephen Bailey" userId="9dc54027cd54aeb5" providerId="LiveId" clId="{ABA1A7DE-3582-4940-9941-28C181BDA596}" dt="2017-11-10T01:38:39.721" v="907" actId="1076"/>
          <ac:picMkLst>
            <pc:docMk/>
            <pc:sldMk cId="4228590583" sldId="271"/>
            <ac:picMk id="3074" creationId="{9D490033-66FC-4F82-AB3B-2F73891B716E}"/>
          </ac:picMkLst>
        </pc:picChg>
      </pc:sldChg>
      <pc:sldChg chg="addSp modSp add ord modNotesTx">
        <pc:chgData name="Stephen Bailey" userId="9dc54027cd54aeb5" providerId="LiveId" clId="{ABA1A7DE-3582-4940-9941-28C181BDA596}" dt="2017-11-14T18:43:24.062" v="1732"/>
        <pc:sldMkLst>
          <pc:docMk/>
          <pc:sldMk cId="2528400715" sldId="272"/>
        </pc:sldMkLst>
        <pc:spChg chg="mod">
          <ac:chgData name="Stephen Bailey" userId="9dc54027cd54aeb5" providerId="LiveId" clId="{ABA1A7DE-3582-4940-9941-28C181BDA596}" dt="2017-11-14T18:43:24.062" v="1732"/>
          <ac:spMkLst>
            <pc:docMk/>
            <pc:sldMk cId="2528400715" sldId="272"/>
            <ac:spMk id="2" creationId="{FDE6DB53-1CA4-4369-8B39-831FDADCA558}"/>
          </ac:spMkLst>
        </pc:spChg>
        <pc:spChg chg="add mod">
          <ac:chgData name="Stephen Bailey" userId="9dc54027cd54aeb5" providerId="LiveId" clId="{ABA1A7DE-3582-4940-9941-28C181BDA596}" dt="2017-11-10T01:41:58.799" v="963" actId="1076"/>
          <ac:spMkLst>
            <pc:docMk/>
            <pc:sldMk cId="2528400715" sldId="272"/>
            <ac:spMk id="3" creationId="{0BB48F12-FC54-4C70-998F-297D3717FF80}"/>
          </ac:spMkLst>
        </pc:spChg>
        <pc:spChg chg="add mod">
          <ac:chgData name="Stephen Bailey" userId="9dc54027cd54aeb5" providerId="LiveId" clId="{ABA1A7DE-3582-4940-9941-28C181BDA596}" dt="2017-11-10T01:42:01.603" v="964" actId="1076"/>
          <ac:spMkLst>
            <pc:docMk/>
            <pc:sldMk cId="2528400715" sldId="272"/>
            <ac:spMk id="4" creationId="{865C2526-4710-421D-8D3B-8A376994B71D}"/>
          </ac:spMkLst>
        </pc:spChg>
        <pc:picChg chg="add mod">
          <ac:chgData name="Stephen Bailey" userId="9dc54027cd54aeb5" providerId="LiveId" clId="{ABA1A7DE-3582-4940-9941-28C181BDA596}" dt="2017-11-10T01:39:35.585" v="928" actId="1076"/>
          <ac:picMkLst>
            <pc:docMk/>
            <pc:sldMk cId="2528400715" sldId="272"/>
            <ac:picMk id="4098" creationId="{BC65E4AB-0B90-4532-8FFF-0241EAA3ABB3}"/>
          </ac:picMkLst>
        </pc:picChg>
      </pc:sldChg>
      <pc:sldChg chg="addSp modSp add">
        <pc:chgData name="Stephen Bailey" userId="9dc54027cd54aeb5" providerId="LiveId" clId="{ABA1A7DE-3582-4940-9941-28C181BDA596}" dt="2017-11-10T01:43:31.445" v="1034" actId="14100"/>
        <pc:sldMkLst>
          <pc:docMk/>
          <pc:sldMk cId="716300060" sldId="273"/>
        </pc:sldMkLst>
        <pc:picChg chg="add mod">
          <ac:chgData name="Stephen Bailey" userId="9dc54027cd54aeb5" providerId="LiveId" clId="{ABA1A7DE-3582-4940-9941-28C181BDA596}" dt="2017-11-10T01:43:31.445" v="1034" actId="14100"/>
          <ac:picMkLst>
            <pc:docMk/>
            <pc:sldMk cId="716300060" sldId="273"/>
            <ac:picMk id="6146" creationId="{36C4472F-9DFF-4A56-A203-605F41C9B542}"/>
          </ac:picMkLst>
        </pc:picChg>
      </pc:sldChg>
      <pc:sldChg chg="addSp delSp modSp add del">
        <pc:chgData name="Stephen Bailey" userId="9dc54027cd54aeb5" providerId="LiveId" clId="{ABA1A7DE-3582-4940-9941-28C181BDA596}" dt="2017-11-10T01:42:04.514" v="965" actId="2696"/>
        <pc:sldMkLst>
          <pc:docMk/>
          <pc:sldMk cId="4043749275" sldId="273"/>
        </pc:sldMkLst>
        <pc:picChg chg="add del mod modCrop">
          <ac:chgData name="Stephen Bailey" userId="9dc54027cd54aeb5" providerId="LiveId" clId="{ABA1A7DE-3582-4940-9941-28C181BDA596}" dt="2017-11-10T01:41:31.856" v="946" actId="478"/>
          <ac:picMkLst>
            <pc:docMk/>
            <pc:sldMk cId="4043749275" sldId="273"/>
            <ac:picMk id="3" creationId="{5DD05690-F305-47C8-8D09-D14965A6A40F}"/>
          </ac:picMkLst>
        </pc:picChg>
        <pc:picChg chg="add del mod modCrop">
          <ac:chgData name="Stephen Bailey" userId="9dc54027cd54aeb5" providerId="LiveId" clId="{ABA1A7DE-3582-4940-9941-28C181BDA596}" dt="2017-11-10T01:41:37.466" v="948" actId="478"/>
          <ac:picMkLst>
            <pc:docMk/>
            <pc:sldMk cId="4043749275" sldId="273"/>
            <ac:picMk id="5122" creationId="{E0AAB6C3-2C55-4119-B5FF-8B60B8DAA6C0}"/>
          </ac:picMkLst>
        </pc:picChg>
      </pc:sldChg>
      <pc:sldChg chg="addSp modSp add ord">
        <pc:chgData name="Stephen Bailey" userId="9dc54027cd54aeb5" providerId="LiveId" clId="{ABA1A7DE-3582-4940-9941-28C181BDA596}" dt="2017-11-10T01:51:48.072" v="1247" actId="20577"/>
        <pc:sldMkLst>
          <pc:docMk/>
          <pc:sldMk cId="425544520" sldId="274"/>
        </pc:sldMkLst>
        <pc:spChg chg="add mod">
          <ac:chgData name="Stephen Bailey" userId="9dc54027cd54aeb5" providerId="LiveId" clId="{ABA1A7DE-3582-4940-9941-28C181BDA596}" dt="2017-11-10T01:46:03.343" v="1091" actId="20577"/>
          <ac:spMkLst>
            <pc:docMk/>
            <pc:sldMk cId="425544520" sldId="274"/>
            <ac:spMk id="2" creationId="{F0E60CDA-FFC9-4282-8BCD-039946F386C4}"/>
          </ac:spMkLst>
        </pc:spChg>
        <pc:spChg chg="add mod">
          <ac:chgData name="Stephen Bailey" userId="9dc54027cd54aeb5" providerId="LiveId" clId="{ABA1A7DE-3582-4940-9941-28C181BDA596}" dt="2017-11-10T01:51:27.458" v="1245" actId="20577"/>
          <ac:spMkLst>
            <pc:docMk/>
            <pc:sldMk cId="425544520" sldId="274"/>
            <ac:spMk id="3" creationId="{E04A2063-3F59-4BC2-A087-6384B461BC89}"/>
          </ac:spMkLst>
        </pc:spChg>
      </pc:sldChg>
      <pc:sldChg chg="addSp modSp add">
        <pc:chgData name="Stephen Bailey" userId="9dc54027cd54aeb5" providerId="LiveId" clId="{ABA1A7DE-3582-4940-9941-28C181BDA596}" dt="2017-11-15T11:23:28.221" v="2336" actId="1076"/>
        <pc:sldMkLst>
          <pc:docMk/>
          <pc:sldMk cId="2876184464" sldId="275"/>
        </pc:sldMkLst>
        <pc:spChg chg="add mod">
          <ac:chgData name="Stephen Bailey" userId="9dc54027cd54aeb5" providerId="LiveId" clId="{ABA1A7DE-3582-4940-9941-28C181BDA596}" dt="2017-11-10T01:52:03.319" v="1265" actId="20577"/>
          <ac:spMkLst>
            <pc:docMk/>
            <pc:sldMk cId="2876184464" sldId="275"/>
            <ac:spMk id="2" creationId="{9E9DC00A-0B5F-4FF9-A6DB-4CD9225BEF33}"/>
          </ac:spMkLst>
        </pc:spChg>
        <pc:spChg chg="add mod">
          <ac:chgData name="Stephen Bailey" userId="9dc54027cd54aeb5" providerId="LiveId" clId="{ABA1A7DE-3582-4940-9941-28C181BDA596}" dt="2017-11-15T11:22:40.950" v="2329" actId="20577"/>
          <ac:spMkLst>
            <pc:docMk/>
            <pc:sldMk cId="2876184464" sldId="275"/>
            <ac:spMk id="3" creationId="{6C473C5F-5D5A-4CDC-A12C-F61D47B63261}"/>
          </ac:spMkLst>
        </pc:spChg>
        <pc:picChg chg="add mod ord">
          <ac:chgData name="Stephen Bailey" userId="9dc54027cd54aeb5" providerId="LiveId" clId="{ABA1A7DE-3582-4940-9941-28C181BDA596}" dt="2017-11-15T11:23:28.221" v="2336" actId="1076"/>
          <ac:picMkLst>
            <pc:docMk/>
            <pc:sldMk cId="2876184464" sldId="275"/>
            <ac:picMk id="5" creationId="{8D05ADBA-2835-462E-940A-007E1638F970}"/>
          </ac:picMkLst>
        </pc:picChg>
      </pc:sldChg>
      <pc:sldChg chg="modSp add">
        <pc:chgData name="Stephen Bailey" userId="9dc54027cd54aeb5" providerId="LiveId" clId="{ABA1A7DE-3582-4940-9941-28C181BDA596}" dt="2017-11-10T02:02:59.281" v="1565" actId="20577"/>
        <pc:sldMkLst>
          <pc:docMk/>
          <pc:sldMk cId="8557205" sldId="276"/>
        </pc:sldMkLst>
        <pc:spChg chg="mod">
          <ac:chgData name="Stephen Bailey" userId="9dc54027cd54aeb5" providerId="LiveId" clId="{ABA1A7DE-3582-4940-9941-28C181BDA596}" dt="2017-11-10T02:02:59.281" v="1565" actId="20577"/>
          <ac:spMkLst>
            <pc:docMk/>
            <pc:sldMk cId="8557205" sldId="276"/>
            <ac:spMk id="2" creationId="{0604EADA-3D51-45FE-A5EB-A492B57AA396}"/>
          </ac:spMkLst>
        </pc:spChg>
      </pc:sldChg>
      <pc:sldChg chg="modSp">
        <pc:chgData name="Stephen Bailey" userId="9dc54027cd54aeb5" providerId="LiveId" clId="{ABA1A7DE-3582-4940-9941-28C181BDA596}" dt="2017-11-15T11:47:33.253" v="3053" actId="20577"/>
        <pc:sldMkLst>
          <pc:docMk/>
          <pc:sldMk cId="4132235508" sldId="277"/>
        </pc:sldMkLst>
        <pc:spChg chg="mod">
          <ac:chgData name="Stephen Bailey" userId="9dc54027cd54aeb5" providerId="LiveId" clId="{ABA1A7DE-3582-4940-9941-28C181BDA596}" dt="2017-11-15T11:46:48.165" v="2968" actId="20577"/>
          <ac:spMkLst>
            <pc:docMk/>
            <pc:sldMk cId="4132235508" sldId="277"/>
            <ac:spMk id="5" creationId="{75488B92-90E4-4EE7-BC8E-25E9A2FAFD97}"/>
          </ac:spMkLst>
        </pc:spChg>
        <pc:spChg chg="mod">
          <ac:chgData name="Stephen Bailey" userId="9dc54027cd54aeb5" providerId="LiveId" clId="{ABA1A7DE-3582-4940-9941-28C181BDA596}" dt="2017-11-15T11:47:33.253" v="3053" actId="20577"/>
          <ac:spMkLst>
            <pc:docMk/>
            <pc:sldMk cId="4132235508" sldId="277"/>
            <ac:spMk id="7" creationId="{D9184AA2-3693-43A1-A9A1-2700AA1B245B}"/>
          </ac:spMkLst>
        </pc:spChg>
      </pc:sldChg>
      <pc:sldChg chg="addSp delSp modSp delDesignElem">
        <pc:chgData name="Stephen Bailey" userId="9dc54027cd54aeb5" providerId="LiveId" clId="{ABA1A7DE-3582-4940-9941-28C181BDA596}" dt="2017-11-15T11:29:11.439" v="2698"/>
        <pc:sldMkLst>
          <pc:docMk/>
          <pc:sldMk cId="3203406949" sldId="278"/>
        </pc:sldMkLst>
        <pc:spChg chg="mod">
          <ac:chgData name="Stephen Bailey" userId="9dc54027cd54aeb5" providerId="LiveId" clId="{ABA1A7DE-3582-4940-9941-28C181BDA596}" dt="2017-11-15T11:29:11.439" v="2698"/>
          <ac:spMkLst>
            <pc:docMk/>
            <pc:sldMk cId="3203406949" sldId="278"/>
            <ac:spMk id="2" creationId="{1AE17E86-F30A-4A5F-BDA4-1C1A1B5E7A58}"/>
          </ac:spMkLst>
        </pc:spChg>
        <pc:spChg chg="add del">
          <ac:chgData name="Stephen Bailey" userId="9dc54027cd54aeb5" providerId="LiveId" clId="{ABA1A7DE-3582-4940-9941-28C181BDA596}" dt="2017-11-14T18:43:24.062" v="1732"/>
          <ac:spMkLst>
            <pc:docMk/>
            <pc:sldMk cId="3203406949" sldId="278"/>
            <ac:spMk id="11" creationId="{3CFC9789-57F4-4B9C-ABAA-6F7C8BADCAE8}"/>
          </ac:spMkLst>
        </pc:spChg>
        <pc:spChg chg="add del">
          <ac:chgData name="Stephen Bailey" userId="9dc54027cd54aeb5" providerId="LiveId" clId="{ABA1A7DE-3582-4940-9941-28C181BDA596}" dt="2017-11-14T18:43:24.062" v="1732"/>
          <ac:spMkLst>
            <pc:docMk/>
            <pc:sldMk cId="3203406949" sldId="278"/>
            <ac:spMk id="13" creationId="{9B54F538-07DE-4652-B506-5D16E3EBBB0F}"/>
          </ac:spMkLst>
        </pc:spChg>
        <pc:spChg chg="add del">
          <ac:chgData name="Stephen Bailey" userId="9dc54027cd54aeb5" providerId="LiveId" clId="{ABA1A7DE-3582-4940-9941-28C181BDA596}" dt="2017-11-14T18:43:24.062" v="1732"/>
          <ac:spMkLst>
            <pc:docMk/>
            <pc:sldMk cId="3203406949" sldId="278"/>
            <ac:spMk id="17" creationId="{038B8727-D318-4B70-B353-C390602FF311}"/>
          </ac:spMkLst>
        </pc:spChg>
        <pc:spChg chg="add del">
          <ac:chgData name="Stephen Bailey" userId="9dc54027cd54aeb5" providerId="LiveId" clId="{ABA1A7DE-3582-4940-9941-28C181BDA596}" dt="2017-11-14T18:43:24.062" v="1732"/>
          <ac:spMkLst>
            <pc:docMk/>
            <pc:sldMk cId="3203406949" sldId="278"/>
            <ac:spMk id="19" creationId="{1B0C8367-28B6-4EF1-B182-01BEC98727DB}"/>
          </ac:spMkLst>
        </pc:spChg>
        <pc:spChg chg="add del">
          <ac:chgData name="Stephen Bailey" userId="9dc54027cd54aeb5" providerId="LiveId" clId="{ABA1A7DE-3582-4940-9941-28C181BDA596}" dt="2017-11-14T18:43:24.062" v="1732"/>
          <ac:spMkLst>
            <pc:docMk/>
            <pc:sldMk cId="3203406949" sldId="278"/>
            <ac:spMk id="21" creationId="{649E3F4C-17F5-49E4-B05F-80C6B348AF28}"/>
          </ac:spMkLst>
        </pc:spChg>
        <pc:picChg chg="mod">
          <ac:chgData name="Stephen Bailey" userId="9dc54027cd54aeb5" providerId="LiveId" clId="{ABA1A7DE-3582-4940-9941-28C181BDA596}" dt="2017-11-15T11:29:05.547" v="2696" actId="1076"/>
          <ac:picMkLst>
            <pc:docMk/>
            <pc:sldMk cId="3203406949" sldId="278"/>
            <ac:picMk id="3" creationId="{D3DCD86D-D7B2-4B69-8F4C-AA624BCDA789}"/>
          </ac:picMkLst>
        </pc:picChg>
        <pc:picChg chg="del">
          <ac:chgData name="Stephen Bailey" userId="9dc54027cd54aeb5" providerId="LiveId" clId="{ABA1A7DE-3582-4940-9941-28C181BDA596}" dt="2017-11-15T11:28:51.369" v="2691" actId="478"/>
          <ac:picMkLst>
            <pc:docMk/>
            <pc:sldMk cId="3203406949" sldId="278"/>
            <ac:picMk id="4" creationId="{2628EAAC-4721-418D-B08B-225BFB926A2D}"/>
          </ac:picMkLst>
        </pc:picChg>
        <pc:cxnChg chg="add del">
          <ac:chgData name="Stephen Bailey" userId="9dc54027cd54aeb5" providerId="LiveId" clId="{ABA1A7DE-3582-4940-9941-28C181BDA596}" dt="2017-11-14T18:43:24.062" v="1732"/>
          <ac:cxnSpMkLst>
            <pc:docMk/>
            <pc:sldMk cId="3203406949" sldId="278"/>
            <ac:cxnSpMk id="15" creationId="{03D56195-A6AC-4958-8B87-F7D009353EB1}"/>
          </ac:cxnSpMkLst>
        </pc:cxnChg>
      </pc:sldChg>
      <pc:sldChg chg="modSp">
        <pc:chgData name="Stephen Bailey" userId="9dc54027cd54aeb5" providerId="LiveId" clId="{ABA1A7DE-3582-4940-9941-28C181BDA596}" dt="2017-11-15T11:26:50.836" v="2596"/>
        <pc:sldMkLst>
          <pc:docMk/>
          <pc:sldMk cId="598412967" sldId="279"/>
        </pc:sldMkLst>
        <pc:spChg chg="mod">
          <ac:chgData name="Stephen Bailey" userId="9dc54027cd54aeb5" providerId="LiveId" clId="{ABA1A7DE-3582-4940-9941-28C181BDA596}" dt="2017-11-15T11:26:50.836" v="2596"/>
          <ac:spMkLst>
            <pc:docMk/>
            <pc:sldMk cId="598412967" sldId="279"/>
            <ac:spMk id="2" creationId="{1AE17E86-F30A-4A5F-BDA4-1C1A1B5E7A58}"/>
          </ac:spMkLst>
        </pc:spChg>
      </pc:sldChg>
      <pc:sldChg chg="modSp">
        <pc:chgData name="Stephen Bailey" userId="9dc54027cd54aeb5" providerId="LiveId" clId="{ABA1A7DE-3582-4940-9941-28C181BDA596}" dt="2017-11-14T18:43:24.062" v="1732"/>
        <pc:sldMkLst>
          <pc:docMk/>
          <pc:sldMk cId="278714451" sldId="282"/>
        </pc:sldMkLst>
        <pc:spChg chg="mod">
          <ac:chgData name="Stephen Bailey" userId="9dc54027cd54aeb5" providerId="LiveId" clId="{ABA1A7DE-3582-4940-9941-28C181BDA596}" dt="2017-11-14T18:43:24.062" v="1732"/>
          <ac:spMkLst>
            <pc:docMk/>
            <pc:sldMk cId="278714451" sldId="282"/>
            <ac:spMk id="2" creationId="{FDE6DB53-1CA4-4369-8B39-831FDADCA558}"/>
          </ac:spMkLst>
        </pc:spChg>
      </pc:sldChg>
      <pc:sldChg chg="modSp">
        <pc:chgData name="Stephen Bailey" userId="9dc54027cd54aeb5" providerId="LiveId" clId="{ABA1A7DE-3582-4940-9941-28C181BDA596}" dt="2017-11-14T18:43:24.131" v="1733" actId="27636"/>
        <pc:sldMkLst>
          <pc:docMk/>
          <pc:sldMk cId="385605573" sldId="283"/>
        </pc:sldMkLst>
        <pc:spChg chg="mod">
          <ac:chgData name="Stephen Bailey" userId="9dc54027cd54aeb5" providerId="LiveId" clId="{ABA1A7DE-3582-4940-9941-28C181BDA596}" dt="2017-11-14T18:43:24.131" v="1733" actId="27636"/>
          <ac:spMkLst>
            <pc:docMk/>
            <pc:sldMk cId="385605573" sldId="283"/>
            <ac:spMk id="2" creationId="{FDE6DB53-1CA4-4369-8B39-831FDADCA558}"/>
          </ac:spMkLst>
        </pc:spChg>
      </pc:sldChg>
      <pc:sldChg chg="modSp">
        <pc:chgData name="Stephen Bailey" userId="9dc54027cd54aeb5" providerId="LiveId" clId="{ABA1A7DE-3582-4940-9941-28C181BDA596}" dt="2017-11-14T18:43:24.147" v="1735" actId="27636"/>
        <pc:sldMkLst>
          <pc:docMk/>
          <pc:sldMk cId="1377956205" sldId="285"/>
        </pc:sldMkLst>
        <pc:spChg chg="mod">
          <ac:chgData name="Stephen Bailey" userId="9dc54027cd54aeb5" providerId="LiveId" clId="{ABA1A7DE-3582-4940-9941-28C181BDA596}" dt="2017-11-14T18:43:24.147" v="1734" actId="27636"/>
          <ac:spMkLst>
            <pc:docMk/>
            <pc:sldMk cId="1377956205" sldId="285"/>
            <ac:spMk id="2" creationId="{FDE6DB53-1CA4-4369-8B39-831FDADCA558}"/>
          </ac:spMkLst>
        </pc:spChg>
        <pc:spChg chg="mod">
          <ac:chgData name="Stephen Bailey" userId="9dc54027cd54aeb5" providerId="LiveId" clId="{ABA1A7DE-3582-4940-9941-28C181BDA596}" dt="2017-11-14T18:43:24.147" v="1735" actId="27636"/>
          <ac:spMkLst>
            <pc:docMk/>
            <pc:sldMk cId="1377956205" sldId="285"/>
            <ac:spMk id="6" creationId="{A156E0F5-2360-4EFA-9517-60B77B51F2B9}"/>
          </ac:spMkLst>
        </pc:spChg>
      </pc:sldChg>
      <pc:sldChg chg="addSp delSp modSp">
        <pc:chgData name="Stephen Bailey" userId="9dc54027cd54aeb5" providerId="LiveId" clId="{ABA1A7DE-3582-4940-9941-28C181BDA596}" dt="2017-11-14T18:45:04.125" v="1747"/>
        <pc:sldMkLst>
          <pc:docMk/>
          <pc:sldMk cId="610385100" sldId="286"/>
        </pc:sldMkLst>
        <pc:spChg chg="del">
          <ac:chgData name="Stephen Bailey" userId="9dc54027cd54aeb5" providerId="LiveId" clId="{ABA1A7DE-3582-4940-9941-28C181BDA596}" dt="2017-11-14T18:45:04.125" v="1747"/>
          <ac:spMkLst>
            <pc:docMk/>
            <pc:sldMk cId="610385100" sldId="286"/>
            <ac:spMk id="3" creationId="{3BBC13ED-E4A5-4935-A9EC-D2401A5141C1}"/>
          </ac:spMkLst>
        </pc:spChg>
        <pc:spChg chg="add mod">
          <ac:chgData name="Stephen Bailey" userId="9dc54027cd54aeb5" providerId="LiveId" clId="{ABA1A7DE-3582-4940-9941-28C181BDA596}" dt="2017-11-14T18:45:04.125" v="1747"/>
          <ac:spMkLst>
            <pc:docMk/>
            <pc:sldMk cId="610385100" sldId="286"/>
            <ac:spMk id="4" creationId="{AD4298C5-BE15-44CF-A994-618665388057}"/>
          </ac:spMkLst>
        </pc:spChg>
      </pc:sldChg>
      <pc:sldChg chg="modSp">
        <pc:chgData name="Stephen Bailey" userId="9dc54027cd54aeb5" providerId="LiveId" clId="{ABA1A7DE-3582-4940-9941-28C181BDA596}" dt="2017-11-15T11:26:57.625" v="2598"/>
        <pc:sldMkLst>
          <pc:docMk/>
          <pc:sldMk cId="2104552654" sldId="287"/>
        </pc:sldMkLst>
        <pc:spChg chg="mod">
          <ac:chgData name="Stephen Bailey" userId="9dc54027cd54aeb5" providerId="LiveId" clId="{ABA1A7DE-3582-4940-9941-28C181BDA596}" dt="2017-11-15T11:26:57.625" v="2598"/>
          <ac:spMkLst>
            <pc:docMk/>
            <pc:sldMk cId="2104552654" sldId="287"/>
            <ac:spMk id="2" creationId="{1AE17E86-F30A-4A5F-BDA4-1C1A1B5E7A58}"/>
          </ac:spMkLst>
        </pc:spChg>
      </pc:sldChg>
      <pc:sldChg chg="modSp">
        <pc:chgData name="Stephen Bailey" userId="9dc54027cd54aeb5" providerId="LiveId" clId="{ABA1A7DE-3582-4940-9941-28C181BDA596}" dt="2017-11-15T11:37:07.476" v="2837" actId="20577"/>
        <pc:sldMkLst>
          <pc:docMk/>
          <pc:sldMk cId="340573623" sldId="288"/>
        </pc:sldMkLst>
        <pc:spChg chg="mod">
          <ac:chgData name="Stephen Bailey" userId="9dc54027cd54aeb5" providerId="LiveId" clId="{ABA1A7DE-3582-4940-9941-28C181BDA596}" dt="2017-11-15T11:37:07.476" v="2837" actId="20577"/>
          <ac:spMkLst>
            <pc:docMk/>
            <pc:sldMk cId="340573623" sldId="288"/>
            <ac:spMk id="2" creationId="{1AE17E86-F30A-4A5F-BDA4-1C1A1B5E7A58}"/>
          </ac:spMkLst>
        </pc:spChg>
      </pc:sldChg>
      <pc:sldChg chg="addSp delSp modSp">
        <pc:chgData name="Stephen Bailey" userId="9dc54027cd54aeb5" providerId="LiveId" clId="{ABA1A7DE-3582-4940-9941-28C181BDA596}" dt="2017-11-15T11:43:38.073" v="2875" actId="20577"/>
        <pc:sldMkLst>
          <pc:docMk/>
          <pc:sldMk cId="510244961" sldId="289"/>
        </pc:sldMkLst>
        <pc:spChg chg="mod">
          <ac:chgData name="Stephen Bailey" userId="9dc54027cd54aeb5" providerId="LiveId" clId="{ABA1A7DE-3582-4940-9941-28C181BDA596}" dt="2017-11-15T11:43:38.073" v="2875" actId="20577"/>
          <ac:spMkLst>
            <pc:docMk/>
            <pc:sldMk cId="510244961" sldId="289"/>
            <ac:spMk id="2" creationId="{1AE17E86-F30A-4A5F-BDA4-1C1A1B5E7A58}"/>
          </ac:spMkLst>
        </pc:spChg>
        <pc:spChg chg="add del mod">
          <ac:chgData name="Stephen Bailey" userId="9dc54027cd54aeb5" providerId="LiveId" clId="{ABA1A7DE-3582-4940-9941-28C181BDA596}" dt="2017-11-15T11:42:38.049" v="2848"/>
          <ac:spMkLst>
            <pc:docMk/>
            <pc:sldMk cId="510244961" sldId="289"/>
            <ac:spMk id="4" creationId="{B4FBEA72-A187-46C6-ABB2-85D863C48263}"/>
          </ac:spMkLst>
        </pc:spChg>
        <pc:spChg chg="del mod">
          <ac:chgData name="Stephen Bailey" userId="9dc54027cd54aeb5" providerId="LiveId" clId="{ABA1A7DE-3582-4940-9941-28C181BDA596}" dt="2017-11-15T11:42:44.436" v="2852"/>
          <ac:spMkLst>
            <pc:docMk/>
            <pc:sldMk cId="510244961" sldId="289"/>
            <ac:spMk id="7" creationId="{835DCA66-7D60-4B4B-89C3-34D685E1CB2A}"/>
          </ac:spMkLst>
        </pc:spChg>
        <pc:picChg chg="add del mod">
          <ac:chgData name="Stephen Bailey" userId="9dc54027cd54aeb5" providerId="LiveId" clId="{ABA1A7DE-3582-4940-9941-28C181BDA596}" dt="2017-11-15T11:42:40.362" v="2850"/>
          <ac:picMkLst>
            <pc:docMk/>
            <pc:sldMk cId="510244961" sldId="289"/>
            <ac:picMk id="5" creationId="{C74405D8-FA3E-47D6-8569-8216013F263D}"/>
          </ac:picMkLst>
        </pc:picChg>
        <pc:picChg chg="add mod">
          <ac:chgData name="Stephen Bailey" userId="9dc54027cd54aeb5" providerId="LiveId" clId="{ABA1A7DE-3582-4940-9941-28C181BDA596}" dt="2017-11-15T11:42:56.760" v="2856" actId="1076"/>
          <ac:picMkLst>
            <pc:docMk/>
            <pc:sldMk cId="510244961" sldId="289"/>
            <ac:picMk id="8" creationId="{068CC4D5-EE4E-4125-A3AB-062272D43091}"/>
          </ac:picMkLst>
        </pc:picChg>
        <pc:picChg chg="del">
          <ac:chgData name="Stephen Bailey" userId="9dc54027cd54aeb5" providerId="LiveId" clId="{ABA1A7DE-3582-4940-9941-28C181BDA596}" dt="2017-11-15T11:42:24.541" v="2844" actId="478"/>
          <ac:picMkLst>
            <pc:docMk/>
            <pc:sldMk cId="510244961" sldId="289"/>
            <ac:picMk id="12" creationId="{DCF76A51-D3C5-41CA-A287-037E6C002527}"/>
          </ac:picMkLst>
        </pc:picChg>
      </pc:sldChg>
      <pc:sldChg chg="addSp delSp modSp">
        <pc:chgData name="Stephen Bailey" userId="9dc54027cd54aeb5" providerId="LiveId" clId="{ABA1A7DE-3582-4940-9941-28C181BDA596}" dt="2017-11-15T11:45:43.436" v="2919" actId="1076"/>
        <pc:sldMkLst>
          <pc:docMk/>
          <pc:sldMk cId="96744525" sldId="290"/>
        </pc:sldMkLst>
        <pc:spChg chg="mod">
          <ac:chgData name="Stephen Bailey" userId="9dc54027cd54aeb5" providerId="LiveId" clId="{ABA1A7DE-3582-4940-9941-28C181BDA596}" dt="2017-11-15T11:43:52.099" v="2911" actId="20577"/>
          <ac:spMkLst>
            <pc:docMk/>
            <pc:sldMk cId="96744525" sldId="290"/>
            <ac:spMk id="2" creationId="{1AE17E86-F30A-4A5F-BDA4-1C1A1B5E7A58}"/>
          </ac:spMkLst>
        </pc:spChg>
        <pc:spChg chg="add mod">
          <ac:chgData name="Stephen Bailey" userId="9dc54027cd54aeb5" providerId="LiveId" clId="{ABA1A7DE-3582-4940-9941-28C181BDA596}" dt="2017-11-15T11:43:59.539" v="2913" actId="478"/>
          <ac:spMkLst>
            <pc:docMk/>
            <pc:sldMk cId="96744525" sldId="290"/>
            <ac:spMk id="4" creationId="{06DDA748-54C4-4359-9794-178097A8AD9B}"/>
          </ac:spMkLst>
        </pc:spChg>
        <pc:spChg chg="del mod">
          <ac:chgData name="Stephen Bailey" userId="9dc54027cd54aeb5" providerId="LiveId" clId="{ABA1A7DE-3582-4940-9941-28C181BDA596}" dt="2017-11-15T11:43:59.539" v="2913" actId="478"/>
          <ac:spMkLst>
            <pc:docMk/>
            <pc:sldMk cId="96744525" sldId="290"/>
            <ac:spMk id="7" creationId="{835DCA66-7D60-4B4B-89C3-34D685E1CB2A}"/>
          </ac:spMkLst>
        </pc:spChg>
        <pc:picChg chg="mod">
          <ac:chgData name="Stephen Bailey" userId="9dc54027cd54aeb5" providerId="LiveId" clId="{ABA1A7DE-3582-4940-9941-28C181BDA596}" dt="2017-11-15T11:45:43.436" v="2919" actId="1076"/>
          <ac:picMkLst>
            <pc:docMk/>
            <pc:sldMk cId="96744525" sldId="290"/>
            <ac:picMk id="6" creationId="{B249C0BC-460A-4BE3-BEEE-C8B372FC6328}"/>
          </ac:picMkLst>
        </pc:picChg>
      </pc:sldChg>
      <pc:sldChg chg="modSp">
        <pc:chgData name="Stephen Bailey" userId="9dc54027cd54aeb5" providerId="LiveId" clId="{ABA1A7DE-3582-4940-9941-28C181BDA596}" dt="2017-11-15T11:46:24.583" v="2953" actId="6549"/>
        <pc:sldMkLst>
          <pc:docMk/>
          <pc:sldMk cId="1804087413" sldId="291"/>
        </pc:sldMkLst>
        <pc:spChg chg="mod">
          <ac:chgData name="Stephen Bailey" userId="9dc54027cd54aeb5" providerId="LiveId" clId="{ABA1A7DE-3582-4940-9941-28C181BDA596}" dt="2017-11-15T11:46:21.528" v="2952" actId="14100"/>
          <ac:spMkLst>
            <pc:docMk/>
            <pc:sldMk cId="1804087413" sldId="291"/>
            <ac:spMk id="2" creationId="{1AE17E86-F30A-4A5F-BDA4-1C1A1B5E7A58}"/>
          </ac:spMkLst>
        </pc:spChg>
        <pc:spChg chg="mod">
          <ac:chgData name="Stephen Bailey" userId="9dc54027cd54aeb5" providerId="LiveId" clId="{ABA1A7DE-3582-4940-9941-28C181BDA596}" dt="2017-11-15T11:46:24.583" v="2953" actId="6549"/>
          <ac:spMkLst>
            <pc:docMk/>
            <pc:sldMk cId="1804087413" sldId="291"/>
            <ac:spMk id="7" creationId="{835DCA66-7D60-4B4B-89C3-34D685E1CB2A}"/>
          </ac:spMkLst>
        </pc:spChg>
      </pc:sldChg>
      <pc:sldChg chg="delSp modSp">
        <pc:chgData name="Stephen Bailey" userId="9dc54027cd54aeb5" providerId="LiveId" clId="{ABA1A7DE-3582-4940-9941-28C181BDA596}" dt="2017-11-15T11:26:14.267" v="2553" actId="27636"/>
        <pc:sldMkLst>
          <pc:docMk/>
          <pc:sldMk cId="3217727948" sldId="292"/>
        </pc:sldMkLst>
        <pc:spChg chg="mod">
          <ac:chgData name="Stephen Bailey" userId="9dc54027cd54aeb5" providerId="LiveId" clId="{ABA1A7DE-3582-4940-9941-28C181BDA596}" dt="2017-11-15T11:26:14.267" v="2553" actId="27636"/>
          <ac:spMkLst>
            <pc:docMk/>
            <pc:sldMk cId="3217727948" sldId="292"/>
            <ac:spMk id="3" creationId="{0758ADEC-A427-4E84-8AD5-12073565633B}"/>
          </ac:spMkLst>
        </pc:spChg>
        <pc:spChg chg="del mod">
          <ac:chgData name="Stephen Bailey" userId="9dc54027cd54aeb5" providerId="LiveId" clId="{ABA1A7DE-3582-4940-9941-28C181BDA596}" dt="2017-11-15T11:26:04.392" v="2549" actId="478"/>
          <ac:spMkLst>
            <pc:docMk/>
            <pc:sldMk cId="3217727948" sldId="292"/>
            <ac:spMk id="4" creationId="{45A2AB8C-EFEA-470F-B1FA-CD507124BC2C}"/>
          </ac:spMkLst>
        </pc:spChg>
      </pc:sldChg>
      <pc:sldChg chg="modSp ord">
        <pc:chgData name="Stephen Bailey" userId="9dc54027cd54aeb5" providerId="LiveId" clId="{ABA1A7DE-3582-4940-9941-28C181BDA596}" dt="2017-11-15T11:23:52.606" v="2339"/>
        <pc:sldMkLst>
          <pc:docMk/>
          <pc:sldMk cId="1566868906" sldId="293"/>
        </pc:sldMkLst>
        <pc:spChg chg="mod">
          <ac:chgData name="Stephen Bailey" userId="9dc54027cd54aeb5" providerId="LiveId" clId="{ABA1A7DE-3582-4940-9941-28C181BDA596}" dt="2017-11-14T18:43:24.162" v="1736" actId="27636"/>
          <ac:spMkLst>
            <pc:docMk/>
            <pc:sldMk cId="1566868906" sldId="293"/>
            <ac:spMk id="3" creationId="{3A9E8A69-D30C-4F74-B1C8-AA1320A9F24A}"/>
          </ac:spMkLst>
        </pc:spChg>
      </pc:sldChg>
      <pc:sldChg chg="addSp delSp modSp">
        <pc:chgData name="Stephen Bailey" userId="9dc54027cd54aeb5" providerId="LiveId" clId="{ABA1A7DE-3582-4940-9941-28C181BDA596}" dt="2017-11-14T18:43:08.381" v="1723" actId="403"/>
        <pc:sldMkLst>
          <pc:docMk/>
          <pc:sldMk cId="3573896431" sldId="294"/>
        </pc:sldMkLst>
        <pc:spChg chg="del">
          <ac:chgData name="Stephen Bailey" userId="9dc54027cd54aeb5" providerId="LiveId" clId="{ABA1A7DE-3582-4940-9941-28C181BDA596}" dt="2017-11-14T18:41:47.304" v="1579" actId="403"/>
          <ac:spMkLst>
            <pc:docMk/>
            <pc:sldMk cId="3573896431" sldId="294"/>
            <ac:spMk id="2" creationId="{39084E77-7B05-4767-A031-D7D942D4FBA9}"/>
          </ac:spMkLst>
        </pc:spChg>
        <pc:spChg chg="del">
          <ac:chgData name="Stephen Bailey" userId="9dc54027cd54aeb5" providerId="LiveId" clId="{ABA1A7DE-3582-4940-9941-28C181BDA596}" dt="2017-11-14T18:41:47.304" v="1579" actId="403"/>
          <ac:spMkLst>
            <pc:docMk/>
            <pc:sldMk cId="3573896431" sldId="294"/>
            <ac:spMk id="3" creationId="{E758530E-7ED3-464A-9798-3F8BD8F4EC3D}"/>
          </ac:spMkLst>
        </pc:spChg>
        <pc:spChg chg="del">
          <ac:chgData name="Stephen Bailey" userId="9dc54027cd54aeb5" providerId="LiveId" clId="{ABA1A7DE-3582-4940-9941-28C181BDA596}" dt="2017-11-14T18:41:47.304" v="1579" actId="403"/>
          <ac:spMkLst>
            <pc:docMk/>
            <pc:sldMk cId="3573896431" sldId="294"/>
            <ac:spMk id="4" creationId="{ACD2BF0D-DCE4-4815-AB49-5D0A15C0A3F4}"/>
          </ac:spMkLst>
        </pc:spChg>
        <pc:spChg chg="add mod">
          <ac:chgData name="Stephen Bailey" userId="9dc54027cd54aeb5" providerId="LiveId" clId="{ABA1A7DE-3582-4940-9941-28C181BDA596}" dt="2017-11-14T18:42:38.282" v="1706" actId="403"/>
          <ac:spMkLst>
            <pc:docMk/>
            <pc:sldMk cId="3573896431" sldId="294"/>
            <ac:spMk id="5" creationId="{D0C1FE76-BCCC-4847-92E9-F52DD3564DD5}"/>
          </ac:spMkLst>
        </pc:spChg>
        <pc:spChg chg="add mod">
          <ac:chgData name="Stephen Bailey" userId="9dc54027cd54aeb5" providerId="LiveId" clId="{ABA1A7DE-3582-4940-9941-28C181BDA596}" dt="2017-11-14T18:43:08.381" v="1723" actId="403"/>
          <ac:spMkLst>
            <pc:docMk/>
            <pc:sldMk cId="3573896431" sldId="294"/>
            <ac:spMk id="6" creationId="{8D4D3AB0-E80F-46F8-BA1B-80F64351B726}"/>
          </ac:spMkLst>
        </pc:spChg>
      </pc:sldChg>
      <pc:sldChg chg="addSp delSp modSp add del">
        <pc:chgData name="Stephen Bailey" userId="9dc54027cd54aeb5" providerId="LiveId" clId="{ABA1A7DE-3582-4940-9941-28C181BDA596}" dt="2017-11-14T18:43:33.713" v="1741" actId="2696"/>
        <pc:sldMkLst>
          <pc:docMk/>
          <pc:sldMk cId="1253543827" sldId="295"/>
        </pc:sldMkLst>
        <pc:spChg chg="del">
          <ac:chgData name="Stephen Bailey" userId="9dc54027cd54aeb5" providerId="LiveId" clId="{ABA1A7DE-3582-4940-9941-28C181BDA596}" dt="2017-11-14T18:43:29.277" v="1737" actId="2696"/>
          <ac:spMkLst>
            <pc:docMk/>
            <pc:sldMk cId="1253543827" sldId="295"/>
            <ac:spMk id="2" creationId="{7C18315F-103E-4EA7-8769-3BE43E8CD5A3}"/>
          </ac:spMkLst>
        </pc:spChg>
        <pc:spChg chg="del">
          <ac:chgData name="Stephen Bailey" userId="9dc54027cd54aeb5" providerId="LiveId" clId="{ABA1A7DE-3582-4940-9941-28C181BDA596}" dt="2017-11-14T18:43:29.277" v="1737" actId="2696"/>
          <ac:spMkLst>
            <pc:docMk/>
            <pc:sldMk cId="1253543827" sldId="295"/>
            <ac:spMk id="3" creationId="{A5693014-FAB1-4324-A5A2-826FD40BF2D5}"/>
          </ac:spMkLst>
        </pc:spChg>
        <pc:spChg chg="del">
          <ac:chgData name="Stephen Bailey" userId="9dc54027cd54aeb5" providerId="LiveId" clId="{ABA1A7DE-3582-4940-9941-28C181BDA596}" dt="2017-11-14T18:43:29.277" v="1737" actId="2696"/>
          <ac:spMkLst>
            <pc:docMk/>
            <pc:sldMk cId="1253543827" sldId="295"/>
            <ac:spMk id="4" creationId="{9874B7FB-3060-4EA1-80C0-782C777C7E8A}"/>
          </ac:spMkLst>
        </pc:spChg>
        <pc:spChg chg="add mod">
          <ac:chgData name="Stephen Bailey" userId="9dc54027cd54aeb5" providerId="LiveId" clId="{ABA1A7DE-3582-4940-9941-28C181BDA596}" dt="2017-11-14T18:43:31.167" v="1740" actId="20577"/>
          <ac:spMkLst>
            <pc:docMk/>
            <pc:sldMk cId="1253543827" sldId="295"/>
            <ac:spMk id="5" creationId="{353D4C84-B65B-481E-9AFF-89A6F9D4AABD}"/>
          </ac:spMkLst>
        </pc:spChg>
        <pc:spChg chg="add mod">
          <ac:chgData name="Stephen Bailey" userId="9dc54027cd54aeb5" providerId="LiveId" clId="{ABA1A7DE-3582-4940-9941-28C181BDA596}" dt="2017-11-14T18:43:29.277" v="1737" actId="2696"/>
          <ac:spMkLst>
            <pc:docMk/>
            <pc:sldMk cId="1253543827" sldId="295"/>
            <ac:spMk id="6" creationId="{2EED0E14-5228-4737-92D6-AE1C5A0B9C85}"/>
          </ac:spMkLst>
        </pc:spChg>
      </pc:sldChg>
      <pc:sldChg chg="modSp add ord">
        <pc:chgData name="Stephen Bailey" userId="9dc54027cd54aeb5" providerId="LiveId" clId="{ABA1A7DE-3582-4940-9941-28C181BDA596}" dt="2017-11-15T11:49:50.559" v="3056"/>
        <pc:sldMkLst>
          <pc:docMk/>
          <pc:sldMk cId="2906432878" sldId="295"/>
        </pc:sldMkLst>
        <pc:spChg chg="mod">
          <ac:chgData name="Stephen Bailey" userId="9dc54027cd54aeb5" providerId="LiveId" clId="{ABA1A7DE-3582-4940-9941-28C181BDA596}" dt="2017-11-14T18:45:44.898" v="1771" actId="20577"/>
          <ac:spMkLst>
            <pc:docMk/>
            <pc:sldMk cId="2906432878" sldId="295"/>
            <ac:spMk id="2" creationId="{240246D0-77D9-43DA-85D3-6D84828F7672}"/>
          </ac:spMkLst>
        </pc:spChg>
        <pc:spChg chg="mod">
          <ac:chgData name="Stephen Bailey" userId="9dc54027cd54aeb5" providerId="LiveId" clId="{ABA1A7DE-3582-4940-9941-28C181BDA596}" dt="2017-11-14T18:47:46.386" v="2173" actId="113"/>
          <ac:spMkLst>
            <pc:docMk/>
            <pc:sldMk cId="2906432878" sldId="295"/>
            <ac:spMk id="3" creationId="{24C319E6-EE71-4EB2-B757-7847F557D739}"/>
          </ac:spMkLst>
        </pc:spChg>
      </pc:sldChg>
      <pc:sldChg chg="addSp delSp modSp add mod ord setBg">
        <pc:chgData name="Stephen Bailey" userId="9dc54027cd54aeb5" providerId="LiveId" clId="{ABA1A7DE-3582-4940-9941-28C181BDA596}" dt="2017-11-15T11:54:02.912" v="3155" actId="20577"/>
        <pc:sldMkLst>
          <pc:docMk/>
          <pc:sldMk cId="4074092337" sldId="296"/>
        </pc:sldMkLst>
        <pc:spChg chg="del">
          <ac:chgData name="Stephen Bailey" userId="9dc54027cd54aeb5" providerId="LiveId" clId="{ABA1A7DE-3582-4940-9941-28C181BDA596}" dt="2017-11-14T18:48:03.393" v="2175" actId="1076"/>
          <ac:spMkLst>
            <pc:docMk/>
            <pc:sldMk cId="4074092337" sldId="296"/>
            <ac:spMk id="2" creationId="{1DD6F32D-602C-482B-9388-BC9EFCF3116D}"/>
          </ac:spMkLst>
        </pc:spChg>
        <pc:spChg chg="del">
          <ac:chgData name="Stephen Bailey" userId="9dc54027cd54aeb5" providerId="LiveId" clId="{ABA1A7DE-3582-4940-9941-28C181BDA596}" dt="2017-11-14T18:48:03.393" v="2175" actId="1076"/>
          <ac:spMkLst>
            <pc:docMk/>
            <pc:sldMk cId="4074092337" sldId="296"/>
            <ac:spMk id="3" creationId="{03532139-1176-4B8D-81DD-19C5472A8E4E}"/>
          </ac:spMkLst>
        </pc:spChg>
        <pc:spChg chg="add mod">
          <ac:chgData name="Stephen Bailey" userId="9dc54027cd54aeb5" providerId="LiveId" clId="{ABA1A7DE-3582-4940-9941-28C181BDA596}" dt="2017-11-15T11:54:02.912" v="3155" actId="20577"/>
          <ac:spMkLst>
            <pc:docMk/>
            <pc:sldMk cId="4074092337" sldId="296"/>
            <ac:spMk id="4" creationId="{6234560C-F1ED-4FD2-A154-A63F4220015D}"/>
          </ac:spMkLst>
        </pc:spChg>
        <pc:spChg chg="add del mod">
          <ac:chgData name="Stephen Bailey" userId="9dc54027cd54aeb5" providerId="LiveId" clId="{ABA1A7DE-3582-4940-9941-28C181BDA596}" dt="2017-11-14T19:38:33.507" v="2176" actId="1076"/>
          <ac:spMkLst>
            <pc:docMk/>
            <pc:sldMk cId="4074092337" sldId="296"/>
            <ac:spMk id="5" creationId="{75CAC56E-99E3-48F3-A8DB-783D818A12E0}"/>
          </ac:spMkLst>
        </pc:spChg>
        <pc:spChg chg="add mod">
          <ac:chgData name="Stephen Bailey" userId="9dc54027cd54aeb5" providerId="LiveId" clId="{ABA1A7DE-3582-4940-9941-28C181BDA596}" dt="2017-11-14T19:39:18.803" v="2184" actId="26606"/>
          <ac:spMkLst>
            <pc:docMk/>
            <pc:sldMk cId="4074092337" sldId="296"/>
            <ac:spMk id="6" creationId="{0A0E8BB8-B8F8-43C8-847A-C279ADFA0E75}"/>
          </ac:spMkLst>
        </pc:spChg>
        <pc:spChg chg="add del mod">
          <ac:chgData name="Stephen Bailey" userId="9dc54027cd54aeb5" providerId="LiveId" clId="{ABA1A7DE-3582-4940-9941-28C181BDA596}" dt="2017-11-14T19:39:13.126" v="2182" actId="931"/>
          <ac:spMkLst>
            <pc:docMk/>
            <pc:sldMk cId="4074092337" sldId="296"/>
            <ac:spMk id="9" creationId="{2A064FF3-F4B1-41D6-AC38-18DEFBC3E764}"/>
          </ac:spMkLst>
        </pc:spChg>
        <pc:spChg chg="add del mod">
          <ac:chgData name="Stephen Bailey" userId="9dc54027cd54aeb5" providerId="LiveId" clId="{ABA1A7DE-3582-4940-9941-28C181BDA596}" dt="2017-11-14T19:40:05.201" v="2186" actId="931"/>
          <ac:spMkLst>
            <pc:docMk/>
            <pc:sldMk cId="4074092337" sldId="296"/>
            <ac:spMk id="13" creationId="{78CC6397-DF8A-429A-8BE0-C674EE74E437}"/>
          </ac:spMkLst>
        </pc:spChg>
        <pc:spChg chg="add">
          <ac:chgData name="Stephen Bailey" userId="9dc54027cd54aeb5" providerId="LiveId" clId="{ABA1A7DE-3582-4940-9941-28C181BDA596}" dt="2017-11-14T19:39:18.803" v="2184" actId="26606"/>
          <ac:spMkLst>
            <pc:docMk/>
            <pc:sldMk cId="4074092337" sldId="296"/>
            <ac:spMk id="16" creationId="{38247643-37AB-47DE-B7BD-7A64FEB13371}"/>
          </ac:spMkLst>
        </pc:spChg>
        <pc:spChg chg="add">
          <ac:chgData name="Stephen Bailey" userId="9dc54027cd54aeb5" providerId="LiveId" clId="{ABA1A7DE-3582-4940-9941-28C181BDA596}" dt="2017-11-14T19:39:18.803" v="2184" actId="26606"/>
          <ac:spMkLst>
            <pc:docMk/>
            <pc:sldMk cId="4074092337" sldId="296"/>
            <ac:spMk id="18" creationId="{AEBC3119-F8E7-4266-91B8-7A1E808B481B}"/>
          </ac:spMkLst>
        </pc:spChg>
        <pc:spChg chg="add">
          <ac:chgData name="Stephen Bailey" userId="9dc54027cd54aeb5" providerId="LiveId" clId="{ABA1A7DE-3582-4940-9941-28C181BDA596}" dt="2017-11-14T19:39:18.803" v="2184" actId="26606"/>
          <ac:spMkLst>
            <pc:docMk/>
            <pc:sldMk cId="4074092337" sldId="296"/>
            <ac:spMk id="22" creationId="{E2B921FE-88A4-459B-9BE1-BD2EBAD7C2C8}"/>
          </ac:spMkLst>
        </pc:spChg>
        <pc:spChg chg="add">
          <ac:chgData name="Stephen Bailey" userId="9dc54027cd54aeb5" providerId="LiveId" clId="{ABA1A7DE-3582-4940-9941-28C181BDA596}" dt="2017-11-14T19:39:18.803" v="2184" actId="26606"/>
          <ac:spMkLst>
            <pc:docMk/>
            <pc:sldMk cId="4074092337" sldId="296"/>
            <ac:spMk id="24" creationId="{45270C1D-1DCF-4928-B175-32F33CEC384F}"/>
          </ac:spMkLst>
        </pc:spChg>
        <pc:spChg chg="add">
          <ac:chgData name="Stephen Bailey" userId="9dc54027cd54aeb5" providerId="LiveId" clId="{ABA1A7DE-3582-4940-9941-28C181BDA596}" dt="2017-11-14T19:39:18.803" v="2184" actId="26606"/>
          <ac:spMkLst>
            <pc:docMk/>
            <pc:sldMk cId="4074092337" sldId="296"/>
            <ac:spMk id="26" creationId="{507E3BCE-143E-411A-809D-0F920A648A08}"/>
          </ac:spMkLst>
        </pc:spChg>
        <pc:picChg chg="add del mod">
          <ac:chgData name="Stephen Bailey" userId="9dc54027cd54aeb5" providerId="LiveId" clId="{ABA1A7DE-3582-4940-9941-28C181BDA596}" dt="2017-11-14T19:39:06.207" v="2181" actId="478"/>
          <ac:picMkLst>
            <pc:docMk/>
            <pc:sldMk cId="4074092337" sldId="296"/>
            <ac:picMk id="7" creationId="{137ED2BD-F5AE-4074-8027-6AC9FC15B8C0}"/>
          </ac:picMkLst>
        </pc:picChg>
        <pc:picChg chg="add del mod ord">
          <ac:chgData name="Stephen Bailey" userId="9dc54027cd54aeb5" providerId="LiveId" clId="{ABA1A7DE-3582-4940-9941-28C181BDA596}" dt="2017-11-14T19:39:59.927" v="2185" actId="478"/>
          <ac:picMkLst>
            <pc:docMk/>
            <pc:sldMk cId="4074092337" sldId="296"/>
            <ac:picMk id="11" creationId="{1A17BA1B-D9FA-42D5-A3AF-BEF7B35FCDA7}"/>
          </ac:picMkLst>
        </pc:picChg>
        <pc:picChg chg="add mod">
          <ac:chgData name="Stephen Bailey" userId="9dc54027cd54aeb5" providerId="LiveId" clId="{ABA1A7DE-3582-4940-9941-28C181BDA596}" dt="2017-11-15T11:53:30.976" v="3127" actId="1076"/>
          <ac:picMkLst>
            <pc:docMk/>
            <pc:sldMk cId="4074092337" sldId="296"/>
            <ac:picMk id="15" creationId="{6BC01E48-D366-4F73-8B31-EF518C4C54A5}"/>
          </ac:picMkLst>
        </pc:picChg>
        <pc:cxnChg chg="add">
          <ac:chgData name="Stephen Bailey" userId="9dc54027cd54aeb5" providerId="LiveId" clId="{ABA1A7DE-3582-4940-9941-28C181BDA596}" dt="2017-11-14T19:39:18.803" v="2184" actId="26606"/>
          <ac:cxnSpMkLst>
            <pc:docMk/>
            <pc:sldMk cId="4074092337" sldId="296"/>
            <ac:cxnSpMk id="20" creationId="{57D15890-6502-4FAA-AB03-AFAC88EE29D1}"/>
          </ac:cxnSpMkLst>
        </pc:cxnChg>
      </pc:sldChg>
      <pc:sldChg chg="addSp delSp modSp add ord">
        <pc:chgData name="Stephen Bailey" userId="9dc54027cd54aeb5" providerId="LiveId" clId="{ABA1A7DE-3582-4940-9941-28C181BDA596}" dt="2017-11-15T12:18:21.442" v="3420" actId="20577"/>
        <pc:sldMkLst>
          <pc:docMk/>
          <pc:sldMk cId="2342912212" sldId="297"/>
        </pc:sldMkLst>
        <pc:spChg chg="mod">
          <ac:chgData name="Stephen Bailey" userId="9dc54027cd54aeb5" providerId="LiveId" clId="{ABA1A7DE-3582-4940-9941-28C181BDA596}" dt="2017-11-15T12:18:21.442" v="3420" actId="20577"/>
          <ac:spMkLst>
            <pc:docMk/>
            <pc:sldMk cId="2342912212" sldId="297"/>
            <ac:spMk id="2" creationId="{F72A0EC0-27BF-4F50-A06F-196563082B15}"/>
          </ac:spMkLst>
        </pc:spChg>
        <pc:spChg chg="del">
          <ac:chgData name="Stephen Bailey" userId="9dc54027cd54aeb5" providerId="LiveId" clId="{ABA1A7DE-3582-4940-9941-28C181BDA596}" dt="2017-11-14T20:08:58.530" v="2191" actId="931"/>
          <ac:spMkLst>
            <pc:docMk/>
            <pc:sldMk cId="2342912212" sldId="297"/>
            <ac:spMk id="3" creationId="{A6E541F3-C569-44A8-A1C4-D91C2D0931E7}"/>
          </ac:spMkLst>
        </pc:spChg>
        <pc:picChg chg="add mod">
          <ac:chgData name="Stephen Bailey" userId="9dc54027cd54aeb5" providerId="LiveId" clId="{ABA1A7DE-3582-4940-9941-28C181BDA596}" dt="2017-11-14T20:09:06.592" v="2194" actId="1076"/>
          <ac:picMkLst>
            <pc:docMk/>
            <pc:sldMk cId="2342912212" sldId="297"/>
            <ac:picMk id="6" creationId="{D5800548-C2E9-4403-B28E-EAAA38E270E6}"/>
          </ac:picMkLst>
        </pc:picChg>
      </pc:sldChg>
      <pc:sldChg chg="addSp delSp modSp add">
        <pc:chgData name="Stephen Bailey" userId="9dc54027cd54aeb5" providerId="LiveId" clId="{ABA1A7DE-3582-4940-9941-28C181BDA596}" dt="2017-11-15T12:02:16.164" v="3271" actId="403"/>
        <pc:sldMkLst>
          <pc:docMk/>
          <pc:sldMk cId="2607253845" sldId="298"/>
        </pc:sldMkLst>
        <pc:spChg chg="mod">
          <ac:chgData name="Stephen Bailey" userId="9dc54027cd54aeb5" providerId="LiveId" clId="{ABA1A7DE-3582-4940-9941-28C181BDA596}" dt="2017-11-14T20:16:54.002" v="2225" actId="20577"/>
          <ac:spMkLst>
            <pc:docMk/>
            <pc:sldMk cId="2607253845" sldId="298"/>
            <ac:spMk id="2" creationId="{93E9E4EE-86E4-4D3A-8695-C54E764E4364}"/>
          </ac:spMkLst>
        </pc:spChg>
        <pc:spChg chg="del">
          <ac:chgData name="Stephen Bailey" userId="9dc54027cd54aeb5" providerId="LiveId" clId="{ABA1A7DE-3582-4940-9941-28C181BDA596}" dt="2017-11-14T20:17:29.490" v="2293" actId="931"/>
          <ac:spMkLst>
            <pc:docMk/>
            <pc:sldMk cId="2607253845" sldId="298"/>
            <ac:spMk id="3" creationId="{5F804D92-69C5-4E01-8276-40308E017514}"/>
          </ac:spMkLst>
        </pc:spChg>
        <pc:spChg chg="mod">
          <ac:chgData name="Stephen Bailey" userId="9dc54027cd54aeb5" providerId="LiveId" clId="{ABA1A7DE-3582-4940-9941-28C181BDA596}" dt="2017-11-15T12:02:16.164" v="3271" actId="403"/>
          <ac:spMkLst>
            <pc:docMk/>
            <pc:sldMk cId="2607253845" sldId="298"/>
            <ac:spMk id="4" creationId="{E5094217-8EE1-48C7-A603-DEA00A6185DA}"/>
          </ac:spMkLst>
        </pc:spChg>
        <pc:picChg chg="add mod">
          <ac:chgData name="Stephen Bailey" userId="9dc54027cd54aeb5" providerId="LiveId" clId="{ABA1A7DE-3582-4940-9941-28C181BDA596}" dt="2017-11-15T12:01:25.880" v="3268" actId="14100"/>
          <ac:picMkLst>
            <pc:docMk/>
            <pc:sldMk cId="2607253845" sldId="298"/>
            <ac:picMk id="6" creationId="{7596F69D-4DD3-4408-8B8F-22826E200861}"/>
          </ac:picMkLst>
        </pc:picChg>
      </pc:sldChg>
      <pc:sldChg chg="addSp delSp modSp add ord">
        <pc:chgData name="Stephen Bailey" userId="9dc54027cd54aeb5" providerId="LiveId" clId="{ABA1A7DE-3582-4940-9941-28C181BDA596}" dt="2017-11-15T12:27:30.434" v="3431" actId="1076"/>
        <pc:sldMkLst>
          <pc:docMk/>
          <pc:sldMk cId="2038187994" sldId="299"/>
        </pc:sldMkLst>
        <pc:spChg chg="mod">
          <ac:chgData name="Stephen Bailey" userId="9dc54027cd54aeb5" providerId="LiveId" clId="{ABA1A7DE-3582-4940-9941-28C181BDA596}" dt="2017-11-15T12:10:24.604" v="3301" actId="20577"/>
          <ac:spMkLst>
            <pc:docMk/>
            <pc:sldMk cId="2038187994" sldId="299"/>
            <ac:spMk id="2" creationId="{2C558DED-8B06-44F0-AF5E-A7C838CDDF2A}"/>
          </ac:spMkLst>
        </pc:spChg>
        <pc:spChg chg="del">
          <ac:chgData name="Stephen Bailey" userId="9dc54027cd54aeb5" providerId="LiveId" clId="{ABA1A7DE-3582-4940-9941-28C181BDA596}" dt="2017-11-15T12:10:15.631" v="3273"/>
          <ac:spMkLst>
            <pc:docMk/>
            <pc:sldMk cId="2038187994" sldId="299"/>
            <ac:spMk id="3" creationId="{5FFF85B4-50DB-4B03-9DD6-14C497B28D0A}"/>
          </ac:spMkLst>
        </pc:spChg>
        <pc:picChg chg="add mod">
          <ac:chgData name="Stephen Bailey" userId="9dc54027cd54aeb5" providerId="LiveId" clId="{ABA1A7DE-3582-4940-9941-28C181BDA596}" dt="2017-11-15T12:14:24.967" v="3333" actId="1076"/>
          <ac:picMkLst>
            <pc:docMk/>
            <pc:sldMk cId="2038187994" sldId="299"/>
            <ac:picMk id="5" creationId="{EFB951B3-E27D-40B1-A23B-4DD870FDCCE9}"/>
          </ac:picMkLst>
        </pc:picChg>
        <pc:picChg chg="add del mod">
          <ac:chgData name="Stephen Bailey" userId="9dc54027cd54aeb5" providerId="LiveId" clId="{ABA1A7DE-3582-4940-9941-28C181BDA596}" dt="2017-11-15T12:14:20.267" v="3332"/>
          <ac:picMkLst>
            <pc:docMk/>
            <pc:sldMk cId="2038187994" sldId="299"/>
            <ac:picMk id="6" creationId="{DE9948AB-3680-410E-BB2B-3E092125370E}"/>
          </ac:picMkLst>
        </pc:picChg>
        <pc:picChg chg="add mod">
          <ac:chgData name="Stephen Bailey" userId="9dc54027cd54aeb5" providerId="LiveId" clId="{ABA1A7DE-3582-4940-9941-28C181BDA596}" dt="2017-11-15T12:27:30.434" v="3431" actId="1076"/>
          <ac:picMkLst>
            <pc:docMk/>
            <pc:sldMk cId="2038187994" sldId="299"/>
            <ac:picMk id="7" creationId="{5782C53D-3891-4A9F-9D1F-E577CB49409D}"/>
          </ac:picMkLst>
        </pc:picChg>
      </pc:sldChg>
      <pc:sldChg chg="addSp delSp modSp add setBg delDesignElem">
        <pc:chgData name="Stephen Bailey" userId="9dc54027cd54aeb5" providerId="LiveId" clId="{ABA1A7DE-3582-4940-9941-28C181BDA596}" dt="2017-11-15T11:39:29.898" v="2843"/>
        <pc:sldMkLst>
          <pc:docMk/>
          <pc:sldMk cId="3034176914" sldId="300"/>
        </pc:sldMkLst>
        <pc:spChg chg="mod">
          <ac:chgData name="Stephen Bailey" userId="9dc54027cd54aeb5" providerId="LiveId" clId="{ABA1A7DE-3582-4940-9941-28C181BDA596}" dt="2017-11-15T11:39:29.898" v="2843"/>
          <ac:spMkLst>
            <pc:docMk/>
            <pc:sldMk cId="3034176914" sldId="300"/>
            <ac:spMk id="2" creationId="{1AE17E86-F30A-4A5F-BDA4-1C1A1B5E7A58}"/>
          </ac:spMkLst>
        </pc:spChg>
        <pc:spChg chg="add del">
          <ac:chgData name="Stephen Bailey" userId="9dc54027cd54aeb5" providerId="LiveId" clId="{ABA1A7DE-3582-4940-9941-28C181BDA596}" dt="2017-11-15T11:29:29.855" v="2706"/>
          <ac:spMkLst>
            <pc:docMk/>
            <pc:sldMk cId="3034176914" sldId="300"/>
            <ac:spMk id="5" creationId="{B267397E-5D74-499B-BC89-12DEFB198AD8}"/>
          </ac:spMkLst>
        </pc:spChg>
        <pc:spChg chg="add del mod">
          <ac:chgData name="Stephen Bailey" userId="9dc54027cd54aeb5" providerId="LiveId" clId="{ABA1A7DE-3582-4940-9941-28C181BDA596}" dt="2017-11-15T11:33:56.908" v="2713"/>
          <ac:spMkLst>
            <pc:docMk/>
            <pc:sldMk cId="3034176914" sldId="300"/>
            <ac:spMk id="6" creationId="{7AC30D05-B527-4882-9971-3866391459D8}"/>
          </ac:spMkLst>
        </pc:spChg>
        <pc:spChg chg="add del mod">
          <ac:chgData name="Stephen Bailey" userId="9dc54027cd54aeb5" providerId="LiveId" clId="{ABA1A7DE-3582-4940-9941-28C181BDA596}" dt="2017-11-15T11:39:03.506" v="2840"/>
          <ac:spMkLst>
            <pc:docMk/>
            <pc:sldMk cId="3034176914" sldId="300"/>
            <ac:spMk id="8" creationId="{173B8A7C-C1EA-4F5B-89CB-AA6725D00E83}"/>
          </ac:spMkLst>
        </pc:spChg>
        <pc:spChg chg="add mod">
          <ac:chgData name="Stephen Bailey" userId="9dc54027cd54aeb5" providerId="LiveId" clId="{ABA1A7DE-3582-4940-9941-28C181BDA596}" dt="2017-11-15T11:39:03.506" v="2840"/>
          <ac:spMkLst>
            <pc:docMk/>
            <pc:sldMk cId="3034176914" sldId="300"/>
            <ac:spMk id="10" creationId="{14205CC6-F4A5-4EF5-9A19-597E7D36829A}"/>
          </ac:spMkLst>
        </pc:spChg>
        <pc:spChg chg="del">
          <ac:chgData name="Stephen Bailey" userId="9dc54027cd54aeb5" providerId="LiveId" clId="{ABA1A7DE-3582-4940-9941-28C181BDA596}" dt="2017-11-15T11:28:49.465" v="2690"/>
          <ac:spMkLst>
            <pc:docMk/>
            <pc:sldMk cId="3034176914" sldId="300"/>
            <ac:spMk id="11" creationId="{3CFC9789-57F4-4B9C-ABAA-6F7C8BADCAE8}"/>
          </ac:spMkLst>
        </pc:spChg>
        <pc:spChg chg="add mod">
          <ac:chgData name="Stephen Bailey" userId="9dc54027cd54aeb5" providerId="LiveId" clId="{ABA1A7DE-3582-4940-9941-28C181BDA596}" dt="2017-11-15T11:39:03.506" v="2840"/>
          <ac:spMkLst>
            <pc:docMk/>
            <pc:sldMk cId="3034176914" sldId="300"/>
            <ac:spMk id="12" creationId="{86E5799F-3949-4923-A134-2CF1BB2CB185}"/>
          </ac:spMkLst>
        </pc:spChg>
        <pc:spChg chg="del">
          <ac:chgData name="Stephen Bailey" userId="9dc54027cd54aeb5" providerId="LiveId" clId="{ABA1A7DE-3582-4940-9941-28C181BDA596}" dt="2017-11-15T11:28:49.465" v="2690"/>
          <ac:spMkLst>
            <pc:docMk/>
            <pc:sldMk cId="3034176914" sldId="300"/>
            <ac:spMk id="13" creationId="{9B54F538-07DE-4652-B506-5D16E3EBBB0F}"/>
          </ac:spMkLst>
        </pc:spChg>
        <pc:spChg chg="del">
          <ac:chgData name="Stephen Bailey" userId="9dc54027cd54aeb5" providerId="LiveId" clId="{ABA1A7DE-3582-4940-9941-28C181BDA596}" dt="2017-11-15T11:28:49.465" v="2690"/>
          <ac:spMkLst>
            <pc:docMk/>
            <pc:sldMk cId="3034176914" sldId="300"/>
            <ac:spMk id="17" creationId="{038B8727-D318-4B70-B353-C390602FF311}"/>
          </ac:spMkLst>
        </pc:spChg>
        <pc:spChg chg="del">
          <ac:chgData name="Stephen Bailey" userId="9dc54027cd54aeb5" providerId="LiveId" clId="{ABA1A7DE-3582-4940-9941-28C181BDA596}" dt="2017-11-15T11:28:49.465" v="2690"/>
          <ac:spMkLst>
            <pc:docMk/>
            <pc:sldMk cId="3034176914" sldId="300"/>
            <ac:spMk id="19" creationId="{1B0C8367-28B6-4EF1-B182-01BEC98727DB}"/>
          </ac:spMkLst>
        </pc:spChg>
        <pc:spChg chg="del">
          <ac:chgData name="Stephen Bailey" userId="9dc54027cd54aeb5" providerId="LiveId" clId="{ABA1A7DE-3582-4940-9941-28C181BDA596}" dt="2017-11-15T11:28:49.465" v="2690"/>
          <ac:spMkLst>
            <pc:docMk/>
            <pc:sldMk cId="3034176914" sldId="300"/>
            <ac:spMk id="21" creationId="{649E3F4C-17F5-49E4-B05F-80C6B348AF28}"/>
          </ac:spMkLst>
        </pc:spChg>
        <pc:picChg chg="del">
          <ac:chgData name="Stephen Bailey" userId="9dc54027cd54aeb5" providerId="LiveId" clId="{ABA1A7DE-3582-4940-9941-28C181BDA596}" dt="2017-11-15T11:29:17.485" v="2699" actId="478"/>
          <ac:picMkLst>
            <pc:docMk/>
            <pc:sldMk cId="3034176914" sldId="300"/>
            <ac:picMk id="3" creationId="{D3DCD86D-D7B2-4B69-8F4C-AA624BCDA789}"/>
          </ac:picMkLst>
        </pc:picChg>
        <pc:picChg chg="del mod">
          <ac:chgData name="Stephen Bailey" userId="9dc54027cd54aeb5" providerId="LiveId" clId="{ABA1A7DE-3582-4940-9941-28C181BDA596}" dt="2017-11-15T11:33:55.507" v="2712"/>
          <ac:picMkLst>
            <pc:docMk/>
            <pc:sldMk cId="3034176914" sldId="300"/>
            <ac:picMk id="4" creationId="{2628EAAC-4721-418D-B08B-225BFB926A2D}"/>
          </ac:picMkLst>
        </pc:picChg>
        <pc:picChg chg="add mod modCrop">
          <ac:chgData name="Stephen Bailey" userId="9dc54027cd54aeb5" providerId="LiveId" clId="{ABA1A7DE-3582-4940-9941-28C181BDA596}" dt="2017-11-15T11:39:16.162" v="2842" actId="732"/>
          <ac:picMkLst>
            <pc:docMk/>
            <pc:sldMk cId="3034176914" sldId="300"/>
            <ac:picMk id="9" creationId="{F3A12C64-0E09-402C-8355-17B8890FC205}"/>
          </ac:picMkLst>
        </pc:picChg>
        <pc:picChg chg="add del mod">
          <ac:chgData name="Stephen Bailey" userId="9dc54027cd54aeb5" providerId="LiveId" clId="{ABA1A7DE-3582-4940-9941-28C181BDA596}" dt="2017-11-15T11:38:50.398" v="2838" actId="478"/>
          <ac:picMkLst>
            <pc:docMk/>
            <pc:sldMk cId="3034176914" sldId="300"/>
            <ac:picMk id="14" creationId="{B2E26F41-FF1E-403D-ACE7-3C7D91CA43BD}"/>
          </ac:picMkLst>
        </pc:picChg>
        <pc:cxnChg chg="del">
          <ac:chgData name="Stephen Bailey" userId="9dc54027cd54aeb5" providerId="LiveId" clId="{ABA1A7DE-3582-4940-9941-28C181BDA596}" dt="2017-11-15T11:28:49.465" v="2690"/>
          <ac:cxnSpMkLst>
            <pc:docMk/>
            <pc:sldMk cId="3034176914" sldId="300"/>
            <ac:cxnSpMk id="15" creationId="{03D56195-A6AC-4958-8B87-F7D009353EB1}"/>
          </ac:cxnSpMkLst>
        </pc:cxnChg>
      </pc:sldChg>
      <pc:sldChg chg="addSp delSp modSp add">
        <pc:chgData name="Stephen Bailey" userId="9dc54027cd54aeb5" providerId="LiveId" clId="{ABA1A7DE-3582-4940-9941-28C181BDA596}" dt="2017-11-15T11:36:48.942" v="2820" actId="1076"/>
        <pc:sldMkLst>
          <pc:docMk/>
          <pc:sldMk cId="4074771207" sldId="301"/>
        </pc:sldMkLst>
        <pc:spChg chg="mod">
          <ac:chgData name="Stephen Bailey" userId="9dc54027cd54aeb5" providerId="LiveId" clId="{ABA1A7DE-3582-4940-9941-28C181BDA596}" dt="2017-11-15T11:35:43.983" v="2793" actId="20577"/>
          <ac:spMkLst>
            <pc:docMk/>
            <pc:sldMk cId="4074771207" sldId="301"/>
            <ac:spMk id="2" creationId="{1AE17E86-F30A-4A5F-BDA4-1C1A1B5E7A58}"/>
          </ac:spMkLst>
        </pc:spChg>
        <pc:spChg chg="add del mod">
          <ac:chgData name="Stephen Bailey" userId="9dc54027cd54aeb5" providerId="LiveId" clId="{ABA1A7DE-3582-4940-9941-28C181BDA596}" dt="2017-11-15T11:35:26.746" v="2783" actId="478"/>
          <ac:spMkLst>
            <pc:docMk/>
            <pc:sldMk cId="4074771207" sldId="301"/>
            <ac:spMk id="4" creationId="{A2422FC6-1820-4A58-8DB1-9434FC8AB664}"/>
          </ac:spMkLst>
        </pc:spChg>
        <pc:spChg chg="add mod">
          <ac:chgData name="Stephen Bailey" userId="9dc54027cd54aeb5" providerId="LiveId" clId="{ABA1A7DE-3582-4940-9941-28C181BDA596}" dt="2017-11-15T11:36:03.648" v="2809" actId="1076"/>
          <ac:spMkLst>
            <pc:docMk/>
            <pc:sldMk cId="4074771207" sldId="301"/>
            <ac:spMk id="7" creationId="{8FB48C8E-B802-48D7-A93E-54C02115AE00}"/>
          </ac:spMkLst>
        </pc:spChg>
        <pc:spChg chg="add mod">
          <ac:chgData name="Stephen Bailey" userId="9dc54027cd54aeb5" providerId="LiveId" clId="{ABA1A7DE-3582-4940-9941-28C181BDA596}" dt="2017-11-15T11:36:47.372" v="2819" actId="1076"/>
          <ac:spMkLst>
            <pc:docMk/>
            <pc:sldMk cId="4074771207" sldId="301"/>
            <ac:spMk id="11" creationId="{A3D734B1-D20D-448B-AF30-7EC10973CC4C}"/>
          </ac:spMkLst>
        </pc:spChg>
        <pc:picChg chg="add mod">
          <ac:chgData name="Stephen Bailey" userId="9dc54027cd54aeb5" providerId="LiveId" clId="{ABA1A7DE-3582-4940-9941-28C181BDA596}" dt="2017-11-15T11:35:47.658" v="2794" actId="1076"/>
          <ac:picMkLst>
            <pc:docMk/>
            <pc:sldMk cId="4074771207" sldId="301"/>
            <ac:picMk id="6" creationId="{15A883AB-8CC4-43C4-9F61-6513E54AFB25}"/>
          </ac:picMkLst>
        </pc:picChg>
        <pc:picChg chg="add mod">
          <ac:chgData name="Stephen Bailey" userId="9dc54027cd54aeb5" providerId="LiveId" clId="{ABA1A7DE-3582-4940-9941-28C181BDA596}" dt="2017-11-15T11:36:48.942" v="2820" actId="1076"/>
          <ac:picMkLst>
            <pc:docMk/>
            <pc:sldMk cId="4074771207" sldId="301"/>
            <ac:picMk id="9" creationId="{1F850C55-5351-4435-9B08-087EDF10BA31}"/>
          </ac:picMkLst>
        </pc:picChg>
        <pc:picChg chg="del">
          <ac:chgData name="Stephen Bailey" userId="9dc54027cd54aeb5" providerId="LiveId" clId="{ABA1A7DE-3582-4940-9941-28C181BDA596}" dt="2017-11-15T11:34:46.268" v="2782" actId="478"/>
          <ac:picMkLst>
            <pc:docMk/>
            <pc:sldMk cId="4074771207" sldId="301"/>
            <ac:picMk id="14" creationId="{B2E26F41-FF1E-403D-ACE7-3C7D91CA43BD}"/>
          </ac:picMkLst>
        </pc:picChg>
      </pc:sldChg>
      <pc:sldChg chg="add del">
        <pc:chgData name="Stephen Bailey" userId="9dc54027cd54aeb5" providerId="LiveId" clId="{ABA1A7DE-3582-4940-9941-28C181BDA596}" dt="2017-11-15T11:43:41.550" v="2876" actId="2696"/>
        <pc:sldMkLst>
          <pc:docMk/>
          <pc:sldMk cId="143658839" sldId="302"/>
        </pc:sldMkLst>
      </pc:sldChg>
      <pc:sldChg chg="addSp delSp modSp add">
        <pc:chgData name="Stephen Bailey" userId="9dc54027cd54aeb5" providerId="LiveId" clId="{ABA1A7DE-3582-4940-9941-28C181BDA596}" dt="2017-11-15T11:52:49.092" v="3125" actId="1036"/>
        <pc:sldMkLst>
          <pc:docMk/>
          <pc:sldMk cId="780296949" sldId="302"/>
        </pc:sldMkLst>
        <pc:spChg chg="del mod">
          <ac:chgData name="Stephen Bailey" userId="9dc54027cd54aeb5" providerId="LiveId" clId="{ABA1A7DE-3582-4940-9941-28C181BDA596}" dt="2017-11-15T11:51:20.101" v="3095" actId="478"/>
          <ac:spMkLst>
            <pc:docMk/>
            <pc:sldMk cId="780296949" sldId="302"/>
            <ac:spMk id="2" creationId="{1A7B5325-3F87-42BB-A934-CC7FA4B86874}"/>
          </ac:spMkLst>
        </pc:spChg>
        <pc:spChg chg="del">
          <ac:chgData name="Stephen Bailey" userId="9dc54027cd54aeb5" providerId="LiveId" clId="{ABA1A7DE-3582-4940-9941-28C181BDA596}" dt="2017-11-15T11:50:46.069" v="3091"/>
          <ac:spMkLst>
            <pc:docMk/>
            <pc:sldMk cId="780296949" sldId="302"/>
            <ac:spMk id="3" creationId="{7AADE685-51A2-4D45-82EA-8245DDB7E730}"/>
          </ac:spMkLst>
        </pc:spChg>
        <pc:spChg chg="del">
          <ac:chgData name="Stephen Bailey" userId="9dc54027cd54aeb5" providerId="LiveId" clId="{ABA1A7DE-3582-4940-9941-28C181BDA596}" dt="2017-11-15T11:50:46.069" v="3091"/>
          <ac:spMkLst>
            <pc:docMk/>
            <pc:sldMk cId="780296949" sldId="302"/>
            <ac:spMk id="4" creationId="{13AE11AE-DE90-41E6-B6D0-92947F9876D5}"/>
          </ac:spMkLst>
        </pc:spChg>
        <pc:spChg chg="add del mod">
          <ac:chgData name="Stephen Bailey" userId="9dc54027cd54aeb5" providerId="LiveId" clId="{ABA1A7DE-3582-4940-9941-28C181BDA596}" dt="2017-11-15T11:50:54.712" v="3092" actId="931"/>
          <ac:spMkLst>
            <pc:docMk/>
            <pc:sldMk cId="780296949" sldId="302"/>
            <ac:spMk id="5" creationId="{C6850042-298E-4774-BD37-9C70257A4840}"/>
          </ac:spMkLst>
        </pc:spChg>
        <pc:spChg chg="add mod">
          <ac:chgData name="Stephen Bailey" userId="9dc54027cd54aeb5" providerId="LiveId" clId="{ABA1A7DE-3582-4940-9941-28C181BDA596}" dt="2017-11-15T11:52:49.092" v="3125" actId="1036"/>
          <ac:spMkLst>
            <pc:docMk/>
            <pc:sldMk cId="780296949" sldId="302"/>
            <ac:spMk id="8" creationId="{2DA27FCC-0EF9-4DDE-A864-59BFB5ACB94E}"/>
          </ac:spMkLst>
        </pc:spChg>
        <pc:spChg chg="add mod">
          <ac:chgData name="Stephen Bailey" userId="9dc54027cd54aeb5" providerId="LiveId" clId="{ABA1A7DE-3582-4940-9941-28C181BDA596}" dt="2017-11-15T11:52:04.009" v="3104" actId="14100"/>
          <ac:spMkLst>
            <pc:docMk/>
            <pc:sldMk cId="780296949" sldId="302"/>
            <ac:spMk id="9" creationId="{7D46F6E9-F6A9-4491-BC4A-2D2E9217A8FB}"/>
          </ac:spMkLst>
        </pc:spChg>
        <pc:spChg chg="add mod">
          <ac:chgData name="Stephen Bailey" userId="9dc54027cd54aeb5" providerId="LiveId" clId="{ABA1A7DE-3582-4940-9941-28C181BDA596}" dt="2017-11-15T11:52:10.592" v="3107" actId="14100"/>
          <ac:spMkLst>
            <pc:docMk/>
            <pc:sldMk cId="780296949" sldId="302"/>
            <ac:spMk id="10" creationId="{B7F884D9-B5E2-4E77-A586-CFA4A7D10627}"/>
          </ac:spMkLst>
        </pc:spChg>
        <pc:spChg chg="add mod">
          <ac:chgData name="Stephen Bailey" userId="9dc54027cd54aeb5" providerId="LiveId" clId="{ABA1A7DE-3582-4940-9941-28C181BDA596}" dt="2017-11-15T11:52:26.398" v="3112" actId="1076"/>
          <ac:spMkLst>
            <pc:docMk/>
            <pc:sldMk cId="780296949" sldId="302"/>
            <ac:spMk id="11" creationId="{7D922B5A-58F1-4087-9BFF-24336B88C2F2}"/>
          </ac:spMkLst>
        </pc:spChg>
        <pc:spChg chg="add mod">
          <ac:chgData name="Stephen Bailey" userId="9dc54027cd54aeb5" providerId="LiveId" clId="{ABA1A7DE-3582-4940-9941-28C181BDA596}" dt="2017-11-15T11:52:45.450" v="3119" actId="1076"/>
          <ac:spMkLst>
            <pc:docMk/>
            <pc:sldMk cId="780296949" sldId="302"/>
            <ac:spMk id="12" creationId="{D6F5C929-79F8-4B81-AC69-82BBC87D8D39}"/>
          </ac:spMkLst>
        </pc:spChg>
        <pc:spChg chg="add mod">
          <ac:chgData name="Stephen Bailey" userId="9dc54027cd54aeb5" providerId="LiveId" clId="{ABA1A7DE-3582-4940-9941-28C181BDA596}" dt="2017-11-15T11:52:39.781" v="3118" actId="688"/>
          <ac:spMkLst>
            <pc:docMk/>
            <pc:sldMk cId="780296949" sldId="302"/>
            <ac:spMk id="13" creationId="{15FBFC96-91AC-4810-901A-DC474E532C7C}"/>
          </ac:spMkLst>
        </pc:spChg>
        <pc:picChg chg="add mod">
          <ac:chgData name="Stephen Bailey" userId="9dc54027cd54aeb5" providerId="LiveId" clId="{ABA1A7DE-3582-4940-9941-28C181BDA596}" dt="2017-11-15T11:51:26.872" v="3097" actId="1076"/>
          <ac:picMkLst>
            <pc:docMk/>
            <pc:sldMk cId="780296949" sldId="302"/>
            <ac:picMk id="7" creationId="{1A5E69D1-1E6D-4D89-A365-8EEB9D68E824}"/>
          </ac:picMkLst>
        </pc:picChg>
      </pc:sldChg>
      <pc:sldChg chg="addSp delSp modSp add">
        <pc:chgData name="Stephen Bailey" userId="9dc54027cd54aeb5" providerId="LiveId" clId="{ABA1A7DE-3582-4940-9941-28C181BDA596}" dt="2017-11-15T11:56:26.976" v="3218" actId="20577"/>
        <pc:sldMkLst>
          <pc:docMk/>
          <pc:sldMk cId="3228224636" sldId="303"/>
        </pc:sldMkLst>
        <pc:spChg chg="add mod">
          <ac:chgData name="Stephen Bailey" userId="9dc54027cd54aeb5" providerId="LiveId" clId="{ABA1A7DE-3582-4940-9941-28C181BDA596}" dt="2017-11-15T11:56:26.976" v="3218" actId="20577"/>
          <ac:spMkLst>
            <pc:docMk/>
            <pc:sldMk cId="3228224636" sldId="303"/>
            <ac:spMk id="2" creationId="{75FA46BF-6151-44E9-B875-C5985BC80761}"/>
          </ac:spMkLst>
        </pc:spChg>
        <pc:spChg chg="add del mod">
          <ac:chgData name="Stephen Bailey" userId="9dc54027cd54aeb5" providerId="LiveId" clId="{ABA1A7DE-3582-4940-9941-28C181BDA596}" dt="2017-11-15T11:55:32.164" v="3174"/>
          <ac:spMkLst>
            <pc:docMk/>
            <pc:sldMk cId="3228224636" sldId="303"/>
            <ac:spMk id="3" creationId="{016F852F-8F50-4BB4-BA21-761E8DD6358E}"/>
          </ac:spMkLst>
        </pc:spChg>
        <pc:spChg chg="add mod">
          <ac:chgData name="Stephen Bailey" userId="9dc54027cd54aeb5" providerId="LiveId" clId="{ABA1A7DE-3582-4940-9941-28C181BDA596}" dt="2017-11-15T11:55:30.476" v="3173"/>
          <ac:spMkLst>
            <pc:docMk/>
            <pc:sldMk cId="3228224636" sldId="303"/>
            <ac:spMk id="4" creationId="{76FF242E-564E-414F-A2F0-BC8F219D8517}"/>
          </ac:spMkLst>
        </pc:spChg>
        <pc:picChg chg="add mod">
          <ac:chgData name="Stephen Bailey" userId="9dc54027cd54aeb5" providerId="LiveId" clId="{ABA1A7DE-3582-4940-9941-28C181BDA596}" dt="2017-11-15T11:55:45.132" v="3177" actId="14100"/>
          <ac:picMkLst>
            <pc:docMk/>
            <pc:sldMk cId="3228224636" sldId="303"/>
            <ac:picMk id="5" creationId="{46F55EB8-79F1-4D23-BC39-E9DB7734FFC1}"/>
          </ac:picMkLst>
        </pc:picChg>
      </pc:sldChg>
      <pc:sldChg chg="modSp add">
        <pc:chgData name="Stephen Bailey" userId="9dc54027cd54aeb5" providerId="LiveId" clId="{ABA1A7DE-3582-4940-9941-28C181BDA596}" dt="2017-11-15T11:59:39.655" v="3267" actId="20577"/>
        <pc:sldMkLst>
          <pc:docMk/>
          <pc:sldMk cId="3210994480" sldId="304"/>
        </pc:sldMkLst>
        <pc:spChg chg="mod">
          <ac:chgData name="Stephen Bailey" userId="9dc54027cd54aeb5" providerId="LiveId" clId="{ABA1A7DE-3582-4940-9941-28C181BDA596}" dt="2017-11-15T11:59:39.655" v="3267" actId="20577"/>
          <ac:spMkLst>
            <pc:docMk/>
            <pc:sldMk cId="3210994480" sldId="304"/>
            <ac:spMk id="2" creationId="{75FA46BF-6151-44E9-B875-C5985BC80761}"/>
          </ac:spMkLst>
        </pc:spChg>
      </pc:sldChg>
      <pc:sldChg chg="addSp delSp modSp add">
        <pc:chgData name="Stephen Bailey" userId="9dc54027cd54aeb5" providerId="LiveId" clId="{ABA1A7DE-3582-4940-9941-28C181BDA596}" dt="2017-11-15T11:59:29.054" v="3242" actId="20577"/>
        <pc:sldMkLst>
          <pc:docMk/>
          <pc:sldMk cId="2325511773" sldId="305"/>
        </pc:sldMkLst>
        <pc:spChg chg="del">
          <ac:chgData name="Stephen Bailey" userId="9dc54027cd54aeb5" providerId="LiveId" clId="{ABA1A7DE-3582-4940-9941-28C181BDA596}" dt="2017-11-15T11:59:12.048" v="3221"/>
          <ac:spMkLst>
            <pc:docMk/>
            <pc:sldMk cId="2325511773" sldId="305"/>
            <ac:spMk id="2" creationId="{F73F212D-CE49-49C7-B0E1-2AFEA75047BD}"/>
          </ac:spMkLst>
        </pc:spChg>
        <pc:spChg chg="del">
          <ac:chgData name="Stephen Bailey" userId="9dc54027cd54aeb5" providerId="LiveId" clId="{ABA1A7DE-3582-4940-9941-28C181BDA596}" dt="2017-11-15T11:59:12.048" v="3221"/>
          <ac:spMkLst>
            <pc:docMk/>
            <pc:sldMk cId="2325511773" sldId="305"/>
            <ac:spMk id="3" creationId="{87BAF9F1-C155-44F5-A034-C3975CF7C87B}"/>
          </ac:spMkLst>
        </pc:spChg>
        <pc:spChg chg="del">
          <ac:chgData name="Stephen Bailey" userId="9dc54027cd54aeb5" providerId="LiveId" clId="{ABA1A7DE-3582-4940-9941-28C181BDA596}" dt="2017-11-15T11:59:12.048" v="3221"/>
          <ac:spMkLst>
            <pc:docMk/>
            <pc:sldMk cId="2325511773" sldId="305"/>
            <ac:spMk id="4" creationId="{6FDC3A1A-5C2F-47FF-BACC-F5BA3AC63C2B}"/>
          </ac:spMkLst>
        </pc:spChg>
        <pc:spChg chg="add mod">
          <ac:chgData name="Stephen Bailey" userId="9dc54027cd54aeb5" providerId="LiveId" clId="{ABA1A7DE-3582-4940-9941-28C181BDA596}" dt="2017-11-15T11:59:29.054" v="3242" actId="20577"/>
          <ac:spMkLst>
            <pc:docMk/>
            <pc:sldMk cId="2325511773" sldId="305"/>
            <ac:spMk id="5" creationId="{9C64AF47-7592-40FD-9D34-4748B923BD1E}"/>
          </ac:spMkLst>
        </pc:spChg>
        <pc:spChg chg="add del mod">
          <ac:chgData name="Stephen Bailey" userId="9dc54027cd54aeb5" providerId="LiveId" clId="{ABA1A7DE-3582-4940-9941-28C181BDA596}" dt="2017-11-15T11:59:13.998" v="3222"/>
          <ac:spMkLst>
            <pc:docMk/>
            <pc:sldMk cId="2325511773" sldId="305"/>
            <ac:spMk id="6" creationId="{76A7E455-B6B6-47BE-996B-C4E0070538AF}"/>
          </ac:spMkLst>
        </pc:spChg>
        <pc:picChg chg="add mod">
          <ac:chgData name="Stephen Bailey" userId="9dc54027cd54aeb5" providerId="LiveId" clId="{ABA1A7DE-3582-4940-9941-28C181BDA596}" dt="2017-11-15T11:59:13.998" v="3222"/>
          <ac:picMkLst>
            <pc:docMk/>
            <pc:sldMk cId="2325511773" sldId="305"/>
            <ac:picMk id="7" creationId="{BB94A0C5-6AA2-41EF-98A7-ECEA39133E4D}"/>
          </ac:picMkLst>
        </pc:picChg>
      </pc:sldChg>
      <pc:sldChg chg="add ord">
        <pc:chgData name="Stephen Bailey" userId="9dc54027cd54aeb5" providerId="LiveId" clId="{ABA1A7DE-3582-4940-9941-28C181BDA596}" dt="2017-11-15T12:14:33.513" v="3335"/>
        <pc:sldMkLst>
          <pc:docMk/>
          <pc:sldMk cId="2724920857" sldId="306"/>
        </pc:sldMkLst>
      </pc:sldChg>
      <pc:sldChg chg="addSp delSp modSp add">
        <pc:chgData name="Stephen Bailey" userId="9dc54027cd54aeb5" providerId="LiveId" clId="{ABA1A7DE-3582-4940-9941-28C181BDA596}" dt="2017-11-15T12:11:50.928" v="3329" actId="1076"/>
        <pc:sldMkLst>
          <pc:docMk/>
          <pc:sldMk cId="1156946241" sldId="307"/>
        </pc:sldMkLst>
        <pc:spChg chg="add del mod">
          <ac:chgData name="Stephen Bailey" userId="9dc54027cd54aeb5" providerId="LiveId" clId="{ABA1A7DE-3582-4940-9941-28C181BDA596}" dt="2017-11-15T12:11:34.163" v="3325" actId="931"/>
          <ac:spMkLst>
            <pc:docMk/>
            <pc:sldMk cId="1156946241" sldId="307"/>
            <ac:spMk id="5" creationId="{4484C76E-B676-4E94-B674-AC7CF628BE17}"/>
          </ac:spMkLst>
        </pc:spChg>
        <pc:picChg chg="del">
          <ac:chgData name="Stephen Bailey" userId="9dc54027cd54aeb5" providerId="LiveId" clId="{ABA1A7DE-3582-4940-9941-28C181BDA596}" dt="2017-11-15T12:11:26.559" v="3324" actId="478"/>
          <ac:picMkLst>
            <pc:docMk/>
            <pc:sldMk cId="1156946241" sldId="307"/>
            <ac:picMk id="6" creationId="{D5800548-C2E9-4403-B28E-EAAA38E270E6}"/>
          </ac:picMkLst>
        </pc:picChg>
        <pc:picChg chg="add mod">
          <ac:chgData name="Stephen Bailey" userId="9dc54027cd54aeb5" providerId="LiveId" clId="{ABA1A7DE-3582-4940-9941-28C181BDA596}" dt="2017-11-15T12:11:50.928" v="3329" actId="1076"/>
          <ac:picMkLst>
            <pc:docMk/>
            <pc:sldMk cId="1156946241" sldId="307"/>
            <ac:picMk id="8" creationId="{2BF74D68-F753-409E-931D-B553E53EC979}"/>
          </ac:picMkLst>
        </pc:picChg>
      </pc:sldChg>
      <pc:sldChg chg="addSp delSp modSp add">
        <pc:chgData name="Stephen Bailey" userId="9dc54027cd54aeb5" providerId="LiveId" clId="{ABA1A7DE-3582-4940-9941-28C181BDA596}" dt="2017-11-15T12:19:18.411" v="3427" actId="208"/>
        <pc:sldMkLst>
          <pc:docMk/>
          <pc:sldMk cId="795867276" sldId="308"/>
        </pc:sldMkLst>
        <pc:spChg chg="del">
          <ac:chgData name="Stephen Bailey" userId="9dc54027cd54aeb5" providerId="LiveId" clId="{ABA1A7DE-3582-4940-9941-28C181BDA596}" dt="2017-11-15T12:17:27.791" v="3344"/>
          <ac:spMkLst>
            <pc:docMk/>
            <pc:sldMk cId="795867276" sldId="308"/>
            <ac:spMk id="2" creationId="{12296181-00C4-4E6D-8DA2-43305C209076}"/>
          </ac:spMkLst>
        </pc:spChg>
        <pc:spChg chg="del">
          <ac:chgData name="Stephen Bailey" userId="9dc54027cd54aeb5" providerId="LiveId" clId="{ABA1A7DE-3582-4940-9941-28C181BDA596}" dt="2017-11-15T12:17:27.791" v="3344"/>
          <ac:spMkLst>
            <pc:docMk/>
            <pc:sldMk cId="795867276" sldId="308"/>
            <ac:spMk id="3" creationId="{F4A04463-4EF6-4AFB-9746-EC55E14B5E19}"/>
          </ac:spMkLst>
        </pc:spChg>
        <pc:spChg chg="del">
          <ac:chgData name="Stephen Bailey" userId="9dc54027cd54aeb5" providerId="LiveId" clId="{ABA1A7DE-3582-4940-9941-28C181BDA596}" dt="2017-11-15T12:17:27.791" v="3344"/>
          <ac:spMkLst>
            <pc:docMk/>
            <pc:sldMk cId="795867276" sldId="308"/>
            <ac:spMk id="4" creationId="{FF9DF840-2280-4C3E-BD8A-3AB4199614BF}"/>
          </ac:spMkLst>
        </pc:spChg>
        <pc:spChg chg="add mod">
          <ac:chgData name="Stephen Bailey" userId="9dc54027cd54aeb5" providerId="LiveId" clId="{ABA1A7DE-3582-4940-9941-28C181BDA596}" dt="2017-11-15T12:17:41.644" v="3382" actId="20577"/>
          <ac:spMkLst>
            <pc:docMk/>
            <pc:sldMk cId="795867276" sldId="308"/>
            <ac:spMk id="5" creationId="{080760F0-C48E-45FB-9F8D-10D7B1C71BAE}"/>
          </ac:spMkLst>
        </pc:spChg>
        <pc:spChg chg="add del mod">
          <ac:chgData name="Stephen Bailey" userId="9dc54027cd54aeb5" providerId="LiveId" clId="{ABA1A7DE-3582-4940-9941-28C181BDA596}" dt="2017-11-15T12:17:29.470" v="3345"/>
          <ac:spMkLst>
            <pc:docMk/>
            <pc:sldMk cId="795867276" sldId="308"/>
            <ac:spMk id="6" creationId="{05280BC5-7909-4FAA-9BD5-ED343DB41C02}"/>
          </ac:spMkLst>
        </pc:spChg>
        <pc:spChg chg="add mod">
          <ac:chgData name="Stephen Bailey" userId="9dc54027cd54aeb5" providerId="LiveId" clId="{ABA1A7DE-3582-4940-9941-28C181BDA596}" dt="2017-11-15T12:19:18.411" v="3427" actId="208"/>
          <ac:spMkLst>
            <pc:docMk/>
            <pc:sldMk cId="795867276" sldId="308"/>
            <ac:spMk id="8" creationId="{51AD4BF2-B088-423D-86BA-9568320B1BCE}"/>
          </ac:spMkLst>
        </pc:spChg>
        <pc:picChg chg="add mod">
          <ac:chgData name="Stephen Bailey" userId="9dc54027cd54aeb5" providerId="LiveId" clId="{ABA1A7DE-3582-4940-9941-28C181BDA596}" dt="2017-11-15T12:17:29.470" v="3345"/>
          <ac:picMkLst>
            <pc:docMk/>
            <pc:sldMk cId="795867276" sldId="308"/>
            <ac:picMk id="7" creationId="{5C283BAE-8390-48E6-9F91-D69B80BE7312}"/>
          </ac:picMkLst>
        </pc:picChg>
      </pc:sldChg>
      <pc:sldChg chg="addSp delSp modSp add del ord">
        <pc:chgData name="Stephen Bailey" userId="9dc54027cd54aeb5" providerId="LiveId" clId="{ABA1A7DE-3582-4940-9941-28C181BDA596}" dt="2017-11-15T12:14:56.499" v="3342" actId="2696"/>
        <pc:sldMkLst>
          <pc:docMk/>
          <pc:sldMk cId="1340712545" sldId="308"/>
        </pc:sldMkLst>
        <pc:spChg chg="del">
          <ac:chgData name="Stephen Bailey" userId="9dc54027cd54aeb5" providerId="LiveId" clId="{ABA1A7DE-3582-4940-9941-28C181BDA596}" dt="2017-11-15T12:14:45.631" v="3339"/>
          <ac:spMkLst>
            <pc:docMk/>
            <pc:sldMk cId="1340712545" sldId="308"/>
            <ac:spMk id="2" creationId="{A993EEC8-D568-41A6-8AB9-48286EF394F8}"/>
          </ac:spMkLst>
        </pc:spChg>
        <pc:spChg chg="del">
          <ac:chgData name="Stephen Bailey" userId="9dc54027cd54aeb5" providerId="LiveId" clId="{ABA1A7DE-3582-4940-9941-28C181BDA596}" dt="2017-11-15T12:14:41.545" v="3338"/>
          <ac:spMkLst>
            <pc:docMk/>
            <pc:sldMk cId="1340712545" sldId="308"/>
            <ac:spMk id="3" creationId="{3E601D57-950F-4733-88E7-B29390B666B4}"/>
          </ac:spMkLst>
        </pc:spChg>
        <pc:spChg chg="del">
          <ac:chgData name="Stephen Bailey" userId="9dc54027cd54aeb5" providerId="LiveId" clId="{ABA1A7DE-3582-4940-9941-28C181BDA596}" dt="2017-11-15T12:14:45.631" v="3339"/>
          <ac:spMkLst>
            <pc:docMk/>
            <pc:sldMk cId="1340712545" sldId="308"/>
            <ac:spMk id="4" creationId="{C38B8337-3532-44D3-8007-356F5F418210}"/>
          </ac:spMkLst>
        </pc:spChg>
        <pc:spChg chg="add mod">
          <ac:chgData name="Stephen Bailey" userId="9dc54027cd54aeb5" providerId="LiveId" clId="{ABA1A7DE-3582-4940-9941-28C181BDA596}" dt="2017-11-15T12:14:45.631" v="3339"/>
          <ac:spMkLst>
            <pc:docMk/>
            <pc:sldMk cId="1340712545" sldId="308"/>
            <ac:spMk id="6" creationId="{9B75B6BA-FDBC-42C4-A779-D7416656ACB1}"/>
          </ac:spMkLst>
        </pc:spChg>
        <pc:picChg chg="add mod">
          <ac:chgData name="Stephen Bailey" userId="9dc54027cd54aeb5" providerId="LiveId" clId="{ABA1A7DE-3582-4940-9941-28C181BDA596}" dt="2017-11-15T12:14:53.296" v="3341" actId="1076"/>
          <ac:picMkLst>
            <pc:docMk/>
            <pc:sldMk cId="1340712545" sldId="308"/>
            <ac:picMk id="5" creationId="{9F323BF4-ECA6-43DA-BF1B-C420614ABB1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D32A18-028B-4E17-9F54-41CF928FBE8F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E1A22-6D0D-4A5E-8BA2-08C8FEB3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12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You're new to Nashville. You're ready to start meeting people, making friends, expanding your network. But you don't want to get pigeon-holed into just one group, i.e. the people you might already know / are comfortable with. Maybe you're trying to market yourself / a product. </a:t>
            </a:r>
          </a:p>
          <a:p>
            <a:endParaRPr lang="en-US" dirty="0"/>
          </a:p>
          <a:p>
            <a:r>
              <a:rPr lang="en-US" dirty="0"/>
              <a:t>* What groups should you join? Who should you talk to in those groups? Wouldn't you rather be invited into a group than just show up at one?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688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length – average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787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629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479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978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642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knowing anything about this system, what is one thing you might say? </a:t>
            </a:r>
          </a:p>
          <a:p>
            <a:pPr marL="171450" indent="-171450">
              <a:buFontTx/>
              <a:buChar char="-"/>
            </a:pPr>
            <a:r>
              <a:rPr lang="en-US" dirty="0"/>
              <a:t>B seems to be the most “important” place – has the most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 and C are seem to be more central to the graph – A and D are both on the edges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689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knowing anything about this system, what is one thing you might say? </a:t>
            </a:r>
          </a:p>
          <a:p>
            <a:pPr marL="171450" indent="-171450">
              <a:buFontTx/>
              <a:buChar char="-"/>
            </a:pPr>
            <a:r>
              <a:rPr lang="en-US" dirty="0"/>
              <a:t>B seems to be the most “important” place – has the most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 and C are seem to be more central to the graph – A and D are both on the edges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433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knowing anything about this system, what is one thing you might say? </a:t>
            </a:r>
          </a:p>
          <a:p>
            <a:pPr marL="171450" indent="-171450">
              <a:buFontTx/>
              <a:buChar char="-"/>
            </a:pPr>
            <a:r>
              <a:rPr lang="en-US" dirty="0"/>
              <a:t>B seems to be the most “important” place – has the most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 and C are seem to be more central to the graph – A and D are both on the edges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682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knowing anything about this system, what is one thing you might say? </a:t>
            </a:r>
          </a:p>
          <a:p>
            <a:pPr marL="171450" indent="-171450">
              <a:buFontTx/>
              <a:buChar char="-"/>
            </a:pPr>
            <a:r>
              <a:rPr lang="en-US" dirty="0"/>
              <a:t>B seems to be the most “important” place – has the most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 and C are seem to be more central to the graph – A and D are both on the edges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05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knowing anything about this system, what is one thing you might say? </a:t>
            </a:r>
          </a:p>
          <a:p>
            <a:pPr marL="171450" indent="-171450">
              <a:buFontTx/>
              <a:buChar char="-"/>
            </a:pPr>
            <a:r>
              <a:rPr lang="en-US" dirty="0"/>
              <a:t>B seems to be the most “important” place – has the most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 and C are seem to be more central to the graph – A and D are both on the edges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904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length – average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15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length – average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946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length – average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3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684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46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01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03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641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339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83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86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21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141F8A0-81FF-43F1-AA07-F2E615037EDB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16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0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141F8A0-81FF-43F1-AA07-F2E615037EDB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184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3720470-8EF1-4CC3-8FD6-8006C105F6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Identifying Nashville’s Popular Pythonistas </a:t>
            </a:r>
            <a:br>
              <a:rPr lang="en-US" dirty="0"/>
            </a:br>
            <a:r>
              <a:rPr lang="en-US" dirty="0"/>
              <a:t>with </a:t>
            </a:r>
            <a:r>
              <a:rPr lang="en-US" dirty="0" err="1"/>
              <a:t>NetworkX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13395E-23E7-41D7-A4F9-27DF2BE7F4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November 16, 2017</a:t>
            </a:r>
          </a:p>
          <a:p>
            <a:r>
              <a:rPr lang="en-US" dirty="0"/>
              <a:t>Stephen Bailey</a:t>
            </a:r>
          </a:p>
        </p:txBody>
      </p:sp>
    </p:spTree>
    <p:extLst>
      <p:ext uri="{BB962C8B-B14F-4D97-AF65-F5344CB8AC3E}">
        <p14:creationId xmlns:p14="http://schemas.microsoft.com/office/powerpoint/2010/main" val="3628896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FD452A-DC5E-49C8-9726-32E9501CAC32}"/>
              </a:ext>
            </a:extLst>
          </p:cNvPr>
          <p:cNvCxnSpPr>
            <a:cxnSpLocks/>
          </p:cNvCxnSpPr>
          <p:nvPr/>
        </p:nvCxnSpPr>
        <p:spPr>
          <a:xfrm flipV="1">
            <a:off x="4805569" y="1572043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88961F-9F1E-4170-BCB5-1602C5F5A5B2}"/>
              </a:ext>
            </a:extLst>
          </p:cNvPr>
          <p:cNvCxnSpPr/>
          <p:nvPr/>
        </p:nvCxnSpPr>
        <p:spPr>
          <a:xfrm flipV="1">
            <a:off x="4936435" y="1719471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E9DCF6-9121-46B4-A7BF-4825EDB939DF}"/>
              </a:ext>
            </a:extLst>
          </p:cNvPr>
          <p:cNvCxnSpPr>
            <a:cxnSpLocks/>
          </p:cNvCxnSpPr>
          <p:nvPr/>
        </p:nvCxnSpPr>
        <p:spPr>
          <a:xfrm flipH="1" flipV="1">
            <a:off x="6337852" y="1691585"/>
            <a:ext cx="922418" cy="98038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B1C53F-DF92-462C-87A2-307E58C215EB}"/>
              </a:ext>
            </a:extLst>
          </p:cNvPr>
          <p:cNvCxnSpPr>
            <a:cxnSpLocks/>
          </p:cNvCxnSpPr>
          <p:nvPr/>
        </p:nvCxnSpPr>
        <p:spPr>
          <a:xfrm flipH="1" flipV="1">
            <a:off x="4785690" y="3334711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F8F13D-C8E1-4882-A96E-C0767EA53E44}"/>
              </a:ext>
            </a:extLst>
          </p:cNvPr>
          <p:cNvCxnSpPr>
            <a:cxnSpLocks/>
          </p:cNvCxnSpPr>
          <p:nvPr/>
        </p:nvCxnSpPr>
        <p:spPr>
          <a:xfrm flipH="1" flipV="1">
            <a:off x="4953828" y="3249337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9EF310-C04C-432B-9D32-F6E9AA2B31BC}"/>
              </a:ext>
            </a:extLst>
          </p:cNvPr>
          <p:cNvCxnSpPr>
            <a:cxnSpLocks/>
            <a:stCxn id="3" idx="7"/>
          </p:cNvCxnSpPr>
          <p:nvPr/>
        </p:nvCxnSpPr>
        <p:spPr>
          <a:xfrm flipV="1">
            <a:off x="6419289" y="3334713"/>
            <a:ext cx="987021" cy="102664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524D00-B867-488F-AE81-5C503BF1BB1B}"/>
              </a:ext>
            </a:extLst>
          </p:cNvPr>
          <p:cNvCxnSpPr>
            <a:cxnSpLocks/>
          </p:cNvCxnSpPr>
          <p:nvPr/>
        </p:nvCxnSpPr>
        <p:spPr>
          <a:xfrm flipH="1">
            <a:off x="5026435" y="3003342"/>
            <a:ext cx="2181921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EAF88835-FEA0-47C0-938D-02362A0BEB61}"/>
              </a:ext>
            </a:extLst>
          </p:cNvPr>
          <p:cNvSpPr/>
          <p:nvPr/>
        </p:nvSpPr>
        <p:spPr>
          <a:xfrm>
            <a:off x="5638800" y="92434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0EA963-7605-4B10-A675-09D2D8BC2644}"/>
              </a:ext>
            </a:extLst>
          </p:cNvPr>
          <p:cNvSpPr/>
          <p:nvPr/>
        </p:nvSpPr>
        <p:spPr>
          <a:xfrm>
            <a:off x="5638800" y="4227444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A7B4DB1-AD9D-420F-8EDD-6A09B97E105F}"/>
              </a:ext>
            </a:extLst>
          </p:cNvPr>
          <p:cNvSpPr/>
          <p:nvPr/>
        </p:nvSpPr>
        <p:spPr>
          <a:xfrm>
            <a:off x="4207565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5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609CA2F-67AA-4CFA-986F-A8711A03B5DA}"/>
              </a:ext>
            </a:extLst>
          </p:cNvPr>
          <p:cNvSpPr/>
          <p:nvPr/>
        </p:nvSpPr>
        <p:spPr>
          <a:xfrm>
            <a:off x="7070037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9804A-F562-4EFE-AF17-45729A248B39}"/>
              </a:ext>
            </a:extLst>
          </p:cNvPr>
          <p:cNvSpPr txBox="1"/>
          <p:nvPr/>
        </p:nvSpPr>
        <p:spPr>
          <a:xfrm>
            <a:off x="1121923" y="804503"/>
            <a:ext cx="43860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Four nodes with odd number of edges!</a:t>
            </a:r>
          </a:p>
        </p:txBody>
      </p:sp>
    </p:spTree>
    <p:extLst>
      <p:ext uri="{BB962C8B-B14F-4D97-AF65-F5344CB8AC3E}">
        <p14:creationId xmlns:p14="http://schemas.microsoft.com/office/powerpoint/2010/main" val="4056309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FD452A-DC5E-49C8-9726-32E9501CAC32}"/>
              </a:ext>
            </a:extLst>
          </p:cNvPr>
          <p:cNvCxnSpPr>
            <a:cxnSpLocks/>
          </p:cNvCxnSpPr>
          <p:nvPr/>
        </p:nvCxnSpPr>
        <p:spPr>
          <a:xfrm flipV="1">
            <a:off x="4805569" y="1572043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88961F-9F1E-4170-BCB5-1602C5F5A5B2}"/>
              </a:ext>
            </a:extLst>
          </p:cNvPr>
          <p:cNvCxnSpPr/>
          <p:nvPr/>
        </p:nvCxnSpPr>
        <p:spPr>
          <a:xfrm flipV="1">
            <a:off x="4936435" y="1719471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E9DCF6-9121-46B4-A7BF-4825EDB939DF}"/>
              </a:ext>
            </a:extLst>
          </p:cNvPr>
          <p:cNvCxnSpPr>
            <a:cxnSpLocks/>
          </p:cNvCxnSpPr>
          <p:nvPr/>
        </p:nvCxnSpPr>
        <p:spPr>
          <a:xfrm flipH="1" flipV="1">
            <a:off x="6337852" y="1691585"/>
            <a:ext cx="922418" cy="98038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B1C53F-DF92-462C-87A2-307E58C215EB}"/>
              </a:ext>
            </a:extLst>
          </p:cNvPr>
          <p:cNvCxnSpPr>
            <a:cxnSpLocks/>
          </p:cNvCxnSpPr>
          <p:nvPr/>
        </p:nvCxnSpPr>
        <p:spPr>
          <a:xfrm flipH="1" flipV="1">
            <a:off x="4785690" y="3334711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9EF310-C04C-432B-9D32-F6E9AA2B31BC}"/>
              </a:ext>
            </a:extLst>
          </p:cNvPr>
          <p:cNvCxnSpPr>
            <a:cxnSpLocks/>
            <a:stCxn id="3" idx="7"/>
          </p:cNvCxnSpPr>
          <p:nvPr/>
        </p:nvCxnSpPr>
        <p:spPr>
          <a:xfrm flipV="1">
            <a:off x="6419289" y="3334713"/>
            <a:ext cx="987021" cy="102664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524D00-B867-488F-AE81-5C503BF1BB1B}"/>
              </a:ext>
            </a:extLst>
          </p:cNvPr>
          <p:cNvCxnSpPr>
            <a:cxnSpLocks/>
          </p:cNvCxnSpPr>
          <p:nvPr/>
        </p:nvCxnSpPr>
        <p:spPr>
          <a:xfrm flipH="1">
            <a:off x="5026435" y="3003342"/>
            <a:ext cx="2181921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EAF88835-FEA0-47C0-938D-02362A0BEB61}"/>
              </a:ext>
            </a:extLst>
          </p:cNvPr>
          <p:cNvSpPr/>
          <p:nvPr/>
        </p:nvSpPr>
        <p:spPr>
          <a:xfrm>
            <a:off x="5638800" y="92434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0EA963-7605-4B10-A675-09D2D8BC2644}"/>
              </a:ext>
            </a:extLst>
          </p:cNvPr>
          <p:cNvSpPr/>
          <p:nvPr/>
        </p:nvSpPr>
        <p:spPr>
          <a:xfrm>
            <a:off x="5638800" y="4227444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2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A7B4DB1-AD9D-420F-8EDD-6A09B97E105F}"/>
              </a:ext>
            </a:extLst>
          </p:cNvPr>
          <p:cNvSpPr/>
          <p:nvPr/>
        </p:nvSpPr>
        <p:spPr>
          <a:xfrm>
            <a:off x="4207565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4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609CA2F-67AA-4CFA-986F-A8711A03B5DA}"/>
              </a:ext>
            </a:extLst>
          </p:cNvPr>
          <p:cNvSpPr/>
          <p:nvPr/>
        </p:nvSpPr>
        <p:spPr>
          <a:xfrm>
            <a:off x="7070037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6E8063-2AE0-48E0-9F4E-903942B4D082}"/>
              </a:ext>
            </a:extLst>
          </p:cNvPr>
          <p:cNvSpPr txBox="1"/>
          <p:nvPr/>
        </p:nvSpPr>
        <p:spPr>
          <a:xfrm>
            <a:off x="1121923" y="804503"/>
            <a:ext cx="4386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That’s the ticket…</a:t>
            </a:r>
          </a:p>
        </p:txBody>
      </p:sp>
    </p:spTree>
    <p:extLst>
      <p:ext uri="{BB962C8B-B14F-4D97-AF65-F5344CB8AC3E}">
        <p14:creationId xmlns:p14="http://schemas.microsoft.com/office/powerpoint/2010/main" val="1892401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6279-AF64-4A09-AF03-98498C9E7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08CD2-7A25-4D58-870E-BD6DD0102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Useful for understanding </a:t>
            </a:r>
            <a:r>
              <a:rPr lang="en-US" sz="3200" b="1" dirty="0"/>
              <a:t>relationships</a:t>
            </a:r>
            <a:r>
              <a:rPr lang="en-US" sz="3200" dirty="0"/>
              <a:t>. </a:t>
            </a:r>
          </a:p>
          <a:p>
            <a:r>
              <a:rPr lang="en-US" sz="3200" dirty="0"/>
              <a:t>Describe </a:t>
            </a:r>
            <a:r>
              <a:rPr lang="en-US" sz="3200" b="1" dirty="0"/>
              <a:t>topology</a:t>
            </a:r>
            <a:r>
              <a:rPr lang="en-US" sz="3200" dirty="0"/>
              <a:t> (arrangement) of networks.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46554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24F7E7D-E4F0-4F8B-B368-A96184204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68" y="159489"/>
            <a:ext cx="7295810" cy="60073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0" name="Picture 6" descr="https://www.safaribooksonline.com/library/view/mining-the-social/9781449368180/httpatomoreillycomsourceoreillyimages1815321.png">
            <a:extLst>
              <a:ext uri="{FF2B5EF4-FFF2-40B4-BE49-F238E27FC236}">
                <a16:creationId xmlns:a16="http://schemas.microsoft.com/office/drawing/2014/main" id="{13103E8B-6F0F-4E78-B8CB-2710454C7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91116"/>
            <a:ext cx="5492198" cy="43550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wired.com/images_blogs/wiredscience/2013/10/richclub_network2_span.jpg">
            <a:extLst>
              <a:ext uri="{FF2B5EF4-FFF2-40B4-BE49-F238E27FC236}">
                <a16:creationId xmlns:a16="http://schemas.microsoft.com/office/drawing/2014/main" id="{4B32609A-6E34-40F5-A767-EAF101A84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983" y="483221"/>
            <a:ext cx="7139019" cy="53599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726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60CDA-FFC9-4282-8BCD-039946F38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 network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A2063-3F59-4BC2-A087-6384B461B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5228364" cy="4023360"/>
          </a:xfrm>
        </p:spPr>
        <p:txBody>
          <a:bodyPr>
            <a:normAutofit/>
          </a:bodyPr>
          <a:lstStyle/>
          <a:p>
            <a:r>
              <a:rPr lang="en-US" sz="2800" dirty="0"/>
              <a:t>Good way to make sense of multivariate data</a:t>
            </a:r>
          </a:p>
          <a:p>
            <a:pPr marL="0" indent="0">
              <a:buNone/>
            </a:pPr>
            <a:r>
              <a:rPr lang="en-US" sz="2800" dirty="0"/>
              <a:t> Centrality</a:t>
            </a:r>
          </a:p>
          <a:p>
            <a:r>
              <a:rPr lang="en-US" sz="2800" dirty="0"/>
              <a:t>Influence </a:t>
            </a:r>
          </a:p>
          <a:p>
            <a:r>
              <a:rPr lang="en-US" sz="2800" dirty="0"/>
              <a:t>Mapping</a:t>
            </a:r>
          </a:p>
          <a:p>
            <a:r>
              <a:rPr lang="en-US" sz="2800" dirty="0"/>
              <a:t>Recommendations</a:t>
            </a:r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  <p:pic>
        <p:nvPicPr>
          <p:cNvPr id="1026" name="Picture 2" descr="http://www.johnstonefitness.com/wp-content/uploads/2012/07/network.jpg">
            <a:extLst>
              <a:ext uri="{FF2B5EF4-FFF2-40B4-BE49-F238E27FC236}">
                <a16:creationId xmlns:a16="http://schemas.microsoft.com/office/drawing/2014/main" id="{1D1483D7-9EC6-42FD-BD61-4EB590A2E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434" y="2018204"/>
            <a:ext cx="4652246" cy="409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44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DB53-1CA4-4369-8B39-831FDADCA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Common Measures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56E0F5-2360-4EFA-9517-60B77B51F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Degree</a:t>
            </a:r>
          </a:p>
        </p:txBody>
      </p:sp>
      <p:pic>
        <p:nvPicPr>
          <p:cNvPr id="8" name="Picture 2" descr="Image result for graph degree">
            <a:extLst>
              <a:ext uri="{FF2B5EF4-FFF2-40B4-BE49-F238E27FC236}">
                <a16:creationId xmlns:a16="http://schemas.microsoft.com/office/drawing/2014/main" id="{66CA45BA-7B91-4759-B085-89C485C7A0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262" y="1299001"/>
            <a:ext cx="7487476" cy="447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400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DB53-1CA4-4369-8B39-831FDADCA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Common Measures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56E0F5-2360-4EFA-9517-60B77B51F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Degree</a:t>
            </a:r>
          </a:p>
          <a:p>
            <a:r>
              <a:rPr lang="en-US" sz="4000" dirty="0"/>
              <a:t>Path Length</a:t>
            </a:r>
          </a:p>
        </p:txBody>
      </p:sp>
      <p:pic>
        <p:nvPicPr>
          <p:cNvPr id="8" name="Picture 2" descr="Image result for graph degree">
            <a:extLst>
              <a:ext uri="{FF2B5EF4-FFF2-40B4-BE49-F238E27FC236}">
                <a16:creationId xmlns:a16="http://schemas.microsoft.com/office/drawing/2014/main" id="{66CA45BA-7B91-4759-B085-89C485C7A0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262" y="1299001"/>
            <a:ext cx="7487476" cy="447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14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blogs.thomsonreuters.com/answerson/wp-content/uploads/sites/3/2016/10/Sean-Connery-%E2%80%93-Kevin-Bacon-future-graphed-shaped-graph-1-690x436.jpg">
            <a:extLst>
              <a:ext uri="{FF2B5EF4-FFF2-40B4-BE49-F238E27FC236}">
                <a16:creationId xmlns:a16="http://schemas.microsoft.com/office/drawing/2014/main" id="{36C4472F-9DFF-4A56-A203-605F41C9B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22965"/>
            <a:ext cx="12191999" cy="770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300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DB53-1CA4-4369-8B39-831FDADCA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Common Measures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56E0F5-2360-4EFA-9517-60B77B51F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Degree</a:t>
            </a:r>
          </a:p>
          <a:p>
            <a:r>
              <a:rPr lang="en-US" sz="4000" dirty="0"/>
              <a:t>Path Length</a:t>
            </a:r>
          </a:p>
          <a:p>
            <a:r>
              <a:rPr lang="en-US" sz="4000" dirty="0"/>
              <a:t>Clustering</a:t>
            </a:r>
          </a:p>
        </p:txBody>
      </p:sp>
      <p:pic>
        <p:nvPicPr>
          <p:cNvPr id="9" name="Picture 2" descr="Image result for graph communities">
            <a:extLst>
              <a:ext uri="{FF2B5EF4-FFF2-40B4-BE49-F238E27FC236}">
                <a16:creationId xmlns:a16="http://schemas.microsoft.com/office/drawing/2014/main" id="{AA42D221-D8F4-4DCC-94B9-C4CE2FFF6AB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506" y="310619"/>
            <a:ext cx="6374883" cy="623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05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DB53-1CA4-4369-8B39-831FDADCA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Common Measures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56E0F5-2360-4EFA-9517-60B77B51F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Degree</a:t>
            </a:r>
          </a:p>
          <a:p>
            <a:r>
              <a:rPr lang="en-US" sz="4000" dirty="0"/>
              <a:t>Path Length</a:t>
            </a:r>
          </a:p>
          <a:p>
            <a:r>
              <a:rPr lang="en-US" sz="4000" dirty="0"/>
              <a:t>Clustering</a:t>
            </a:r>
          </a:p>
          <a:p>
            <a:r>
              <a:rPr lang="en-US" sz="4000" dirty="0"/>
              <a:t>Centrality</a:t>
            </a:r>
          </a:p>
        </p:txBody>
      </p:sp>
      <p:pic>
        <p:nvPicPr>
          <p:cNvPr id="8" name="Picture 2" descr="https://www.dialogues-cns.org/wp-content/uploads/issues/15/DialoguesClinNeurosci-15-247-g005.jpg">
            <a:extLst>
              <a:ext uri="{FF2B5EF4-FFF2-40B4-BE49-F238E27FC236}">
                <a16:creationId xmlns:a16="http://schemas.microsoft.com/office/drawing/2014/main" id="{6E1B5606-F7A2-4695-A8ED-7CAF0BFBBB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266" b="76912" l="6844" r="325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33" t="12060" r="64258" b="15882"/>
          <a:stretch/>
        </p:blipFill>
        <p:spPr bwMode="auto">
          <a:xfrm>
            <a:off x="4130637" y="-206572"/>
            <a:ext cx="8199149" cy="727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956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nashville rooftop party">
            <a:extLst>
              <a:ext uri="{FF2B5EF4-FFF2-40B4-BE49-F238E27FC236}">
                <a16:creationId xmlns:a16="http://schemas.microsoft.com/office/drawing/2014/main" id="{58E6B0BF-3AA8-4EA1-80E8-087255303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61924"/>
            <a:ext cx="9124950" cy="608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512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DD2E4-B968-40EC-A40F-87DC87C48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Now, to </a:t>
            </a:r>
            <a:r>
              <a:rPr lang="en-US" dirty="0" err="1"/>
              <a:t>PyNash</a:t>
            </a:r>
            <a:r>
              <a:rPr lang="en-US" dirty="0"/>
              <a:t>….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4298C5-BE15-44CF-A994-618665388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385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05ADBA-2835-462E-940A-007E1638F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164" y="3614737"/>
            <a:ext cx="3545206" cy="26215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9DC00A-0B5F-4FF9-A6DB-4CD9225BE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MeetUp</a:t>
            </a:r>
            <a:r>
              <a:rPr lang="en-US" dirty="0"/>
              <a:t>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73C5F-5D5A-4CDC-A12C-F61D47B63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Used </a:t>
            </a:r>
            <a:r>
              <a:rPr lang="en-US" sz="2800" dirty="0" err="1"/>
              <a:t>MeetUp</a:t>
            </a:r>
            <a:r>
              <a:rPr lang="en-US" sz="2800" dirty="0"/>
              <a:t> API to get the following information: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All groups within 25 miles of Nashville.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All members of those groups.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All events for each group and who RSVPed yes.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(Everything is on </a:t>
            </a:r>
            <a:r>
              <a:rPr lang="en-US" sz="2800" dirty="0" err="1"/>
              <a:t>Github</a:t>
            </a:r>
            <a:r>
              <a:rPr lang="en-US" sz="2800" dirty="0"/>
              <a:t>)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76184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3B4EB-546B-4E39-9CE6-10D85B5E6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PyNash</a:t>
            </a:r>
            <a:r>
              <a:rPr lang="en-US" dirty="0">
                <a:solidFill>
                  <a:schemeClr val="tx1"/>
                </a:solidFill>
              </a:rPr>
              <a:t>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8ADEC-A427-4E84-8AD5-1207356563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7" y="1845734"/>
            <a:ext cx="10058400" cy="4023360"/>
          </a:xfrm>
        </p:spPr>
        <p:txBody>
          <a:bodyPr>
            <a:normAutofit/>
          </a:bodyPr>
          <a:lstStyle/>
          <a:p>
            <a:r>
              <a:rPr lang="en-US" sz="3200" dirty="0"/>
              <a:t>We have &gt;1400 members. But not all of them come to every meeting. (And many don’t come to any meetings.) </a:t>
            </a:r>
          </a:p>
          <a:p>
            <a:r>
              <a:rPr lang="en-US" sz="3200" dirty="0"/>
              <a:t>So we want to build a graph where…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each node is EITHER a person or event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Each edge represents attendance at that event</a:t>
            </a:r>
          </a:p>
        </p:txBody>
      </p:sp>
    </p:spTree>
    <p:extLst>
      <p:ext uri="{BB962C8B-B14F-4D97-AF65-F5344CB8AC3E}">
        <p14:creationId xmlns:p14="http://schemas.microsoft.com/office/powerpoint/2010/main" val="3217727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Building a graph: </a:t>
            </a:r>
            <a:br>
              <a:rPr lang="en-US" dirty="0"/>
            </a:br>
            <a:r>
              <a:rPr lang="en-US" dirty="0"/>
              <a:t>The data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A232F18-C472-40A2-B156-795776DB0D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0789" y="284721"/>
            <a:ext cx="6555681" cy="6288557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C5A242C-CE44-44F1-94FD-E630C5832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12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Building a graph: </a:t>
            </a:r>
            <a:br>
              <a:rPr lang="en-US" dirty="0"/>
            </a:br>
            <a:r>
              <a:rPr lang="en-US" dirty="0"/>
              <a:t>The data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C5A242C-CE44-44F1-94FD-E630C5832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B7F2CC-2AD2-4642-BF20-6F45215C6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41" y="594359"/>
            <a:ext cx="7648705" cy="597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552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CFC9789-57F4-4B9C-ABAA-6F7C8BADCA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54F538-07DE-4652-B506-5D16E3EBBB0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3D56195-A6AC-4958-8B87-F7D009353EB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38B8727-D318-4B70-B353-C390602FF31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0C8367-28B6-4EF1-B182-01BEC98727D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9E3F4C-17F5-49E4-B05F-80C6B348AF2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516835"/>
            <a:ext cx="3362125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Building a graph: 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The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67397E-5D74-499B-BC89-12DEFB198A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2371" y="2653800"/>
            <a:ext cx="3084844" cy="3335519"/>
          </a:xfrm>
        </p:spPr>
        <p:txBody>
          <a:bodyPr vert="horz" lIns="0" tIns="45720" rIns="0" bIns="45720" rtlCol="0">
            <a:normAutofit/>
          </a:bodyPr>
          <a:lstStyle/>
          <a:p>
            <a:endParaRPr lang="en-US" sz="1500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DCD86D-D7B2-4B69-8F4C-AA624BCDA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350" y="324004"/>
            <a:ext cx="7525508" cy="371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069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Building a graph: 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Declarative Syntax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4205CC6-F4A5-4EF5-9A19-597E7D368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6E5799F-3949-4923-A134-2CF1BB2CB18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A12C64-0E09-402C-8355-17B8890FC2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141"/>
          <a:stretch/>
        </p:blipFill>
        <p:spPr>
          <a:xfrm>
            <a:off x="4314825" y="700087"/>
            <a:ext cx="7419975" cy="556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76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Building a graph: 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 err="1">
                <a:solidFill>
                  <a:schemeClr val="tx1"/>
                </a:solidFill>
              </a:rPr>
              <a:t>Sidenote</a:t>
            </a:r>
            <a:r>
              <a:rPr lang="en-US" sz="3600" dirty="0">
                <a:solidFill>
                  <a:schemeClr val="tx1"/>
                </a:solidFill>
              </a:rPr>
              <a:t> on Graph Types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A883AB-8CC4-43C4-9F61-6513E54AF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538411"/>
            <a:ext cx="5443447" cy="33337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B48C8E-B802-48D7-A93E-54C02115AE00}"/>
              </a:ext>
            </a:extLst>
          </p:cNvPr>
          <p:cNvSpPr txBox="1"/>
          <p:nvPr/>
        </p:nvSpPr>
        <p:spPr>
          <a:xfrm>
            <a:off x="2774935" y="2015191"/>
            <a:ext cx="2088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UNDIRECTED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850C55-5351-4435-9B08-087EDF10B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2690811"/>
            <a:ext cx="3409208" cy="3028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D734B1-D20D-448B-AF30-7EC10973CC4C}"/>
              </a:ext>
            </a:extLst>
          </p:cNvPr>
          <p:cNvSpPr txBox="1"/>
          <p:nvPr/>
        </p:nvSpPr>
        <p:spPr>
          <a:xfrm>
            <a:off x="8604631" y="2015191"/>
            <a:ext cx="1624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DIRECTED</a:t>
            </a:r>
          </a:p>
        </p:txBody>
      </p:sp>
    </p:spTree>
    <p:extLst>
      <p:ext uri="{BB962C8B-B14F-4D97-AF65-F5344CB8AC3E}">
        <p14:creationId xmlns:p14="http://schemas.microsoft.com/office/powerpoint/2010/main" val="40747712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Slicing the graph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5347DBC-411C-4914-A04F-F6DBC62EC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81659" y="1208134"/>
            <a:ext cx="7737525" cy="2440696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5DCA66-7D60-4B4B-89C3-34D685E1C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Graphs are setup as </a:t>
            </a:r>
            <a:r>
              <a:rPr lang="en-US" sz="2400" dirty="0" err="1"/>
              <a:t>dicts</a:t>
            </a:r>
            <a:r>
              <a:rPr lang="en-US" sz="2400" dirty="0"/>
              <a:t>-of-</a:t>
            </a:r>
            <a:r>
              <a:rPr lang="en-US" sz="2400" dirty="0" err="1"/>
              <a:t>dicts</a:t>
            </a:r>
            <a:r>
              <a:rPr lang="en-US" sz="2400" dirty="0"/>
              <a:t>-of-</a:t>
            </a:r>
            <a:r>
              <a:rPr lang="en-US" sz="2400" dirty="0" err="1"/>
              <a:t>dicts</a:t>
            </a:r>
            <a:r>
              <a:rPr lang="en-US" sz="2400" dirty="0"/>
              <a:t>.</a:t>
            </a:r>
          </a:p>
          <a:p>
            <a:r>
              <a:rPr lang="en-US" sz="2400" dirty="0"/>
              <a:t>Source: Target: </a:t>
            </a:r>
            <a:r>
              <a:rPr lang="en-US" sz="2400" dirty="0" err="1"/>
              <a:t>Attrs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5F4E4F-9F35-4ADF-8C32-E45C03D3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644" y="3771392"/>
            <a:ext cx="7681315" cy="270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73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Adding attributes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68CC4D5-EE4E-4125-A3AB-062272D43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5971" y="1894003"/>
            <a:ext cx="8715368" cy="467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244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72">
            <a:extLst>
              <a:ext uri="{FF2B5EF4-FFF2-40B4-BE49-F238E27FC236}">
                <a16:creationId xmlns:a16="http://schemas.microsoft.com/office/drawing/2014/main" id="{3CFC9789-57F4-4B9C-ABAA-6F7C8BADCA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5" name="Rectangle 74">
            <a:extLst>
              <a:ext uri="{FF2B5EF4-FFF2-40B4-BE49-F238E27FC236}">
                <a16:creationId xmlns:a16="http://schemas.microsoft.com/office/drawing/2014/main" id="{9B54F538-07DE-4652-B506-5D16E3EBBB0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56" name="Straight Connector 76">
            <a:extLst>
              <a:ext uri="{FF2B5EF4-FFF2-40B4-BE49-F238E27FC236}">
                <a16:creationId xmlns:a16="http://schemas.microsoft.com/office/drawing/2014/main" id="{03D56195-A6AC-4958-8B87-F7D009353EB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57" name="Rectangle 78">
            <a:extLst>
              <a:ext uri="{FF2B5EF4-FFF2-40B4-BE49-F238E27FC236}">
                <a16:creationId xmlns:a16="http://schemas.microsoft.com/office/drawing/2014/main" id="{605A42EF-68E6-4808-81CD-E5ABD0ED92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8" name="Rectangle 80">
            <a:extLst>
              <a:ext uri="{FF2B5EF4-FFF2-40B4-BE49-F238E27FC236}">
                <a16:creationId xmlns:a16="http://schemas.microsoft.com/office/drawing/2014/main" id="{937C076B-00B1-4629-B27F-A86F9885FB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9" name="Rectangle 82">
            <a:extLst>
              <a:ext uri="{FF2B5EF4-FFF2-40B4-BE49-F238E27FC236}">
                <a16:creationId xmlns:a16="http://schemas.microsoft.com/office/drawing/2014/main" id="{3FE9C285-56FB-4B36-8ECA-C2D6596AA9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C4A154E-1950-4755-A5FC-5998EE0CC14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Image result for networking">
            <a:extLst>
              <a:ext uri="{FF2B5EF4-FFF2-40B4-BE49-F238E27FC236}">
                <a16:creationId xmlns:a16="http://schemas.microsoft.com/office/drawing/2014/main" id="{B2D83E36-4D14-4697-BFFB-1A6759AE973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0181" y="1101663"/>
            <a:ext cx="6972046" cy="45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57606E-AF1B-4C6C-BB3F-ACB3126D9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Popular Pythonistas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94AE4-9993-4269-9120-6F68EF6CC6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1684" y="2198914"/>
            <a:ext cx="5127172" cy="3670180"/>
          </a:xfrm>
        </p:spPr>
        <p:txBody>
          <a:bodyPr vert="horz" lIns="0" tIns="45720" rIns="0" bIns="45720" rtlCol="0">
            <a:normAutofit/>
          </a:bodyPr>
          <a:lstStyle/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What is a network?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Using graphs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Ranking </a:t>
            </a:r>
            <a:r>
              <a:rPr lang="en-US" sz="3200" dirty="0" err="1"/>
              <a:t>MeetUp</a:t>
            </a:r>
            <a:r>
              <a:rPr lang="en-US" sz="3200" dirty="0"/>
              <a:t> groups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Ranking </a:t>
            </a:r>
            <a:r>
              <a:rPr lang="en-US" sz="3200" dirty="0" err="1"/>
              <a:t>MeetUp</a:t>
            </a:r>
            <a:r>
              <a:rPr lang="en-US" sz="3200" dirty="0"/>
              <a:t> people</a:t>
            </a:r>
          </a:p>
        </p:txBody>
      </p:sp>
    </p:spTree>
    <p:extLst>
      <p:ext uri="{BB962C8B-B14F-4D97-AF65-F5344CB8AC3E}">
        <p14:creationId xmlns:p14="http://schemas.microsoft.com/office/powerpoint/2010/main" val="4106333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Building a graph: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From an edge list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49C0BC-460A-4BE3-BEEE-C8B372FC6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6091" y="594359"/>
            <a:ext cx="8696622" cy="783244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DDA748-54C4-4359-9794-178097A8AD9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44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486150" cy="2286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Building a Graph: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From Pandas DF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5DCA66-7D60-4B4B-89C3-34D685E1C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sz="24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0F3E911-AF02-4AB7-B7C3-8972579E14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4050" y="243277"/>
            <a:ext cx="7070750" cy="637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874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488B92-90E4-4EE7-BC8E-25E9A2FAF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lunch graph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184AA2-3693-43A1-A9A1-2700AA1B245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Degree of the event = 19 (RSVPs)</a:t>
            </a:r>
          </a:p>
          <a:p>
            <a:endParaRPr lang="en-US" sz="3200" dirty="0"/>
          </a:p>
          <a:p>
            <a:r>
              <a:rPr lang="en-US" sz="3200" dirty="0"/>
              <a:t>Degree of the members = 1 (event attended)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931A68D-D903-4909-A6B8-CF5B51ED0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4250" y="260231"/>
            <a:ext cx="6940550" cy="633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355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C1FE76-BCCC-4847-92E9-F52DD3564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 err="1"/>
              <a:t>Bipartitate</a:t>
            </a:r>
            <a:r>
              <a:rPr lang="en-US" dirty="0"/>
              <a:t> Graphs</a:t>
            </a:r>
            <a:br>
              <a:rPr lang="en-US" dirty="0"/>
            </a:br>
            <a:r>
              <a:rPr lang="en-US" sz="4000" dirty="0"/>
              <a:t>(Person, Event) to (Person, Person)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4D3AB0-E80F-46F8-BA1B-80F64351B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We want to take</a:t>
            </a:r>
          </a:p>
        </p:txBody>
      </p:sp>
    </p:spTree>
    <p:extLst>
      <p:ext uri="{BB962C8B-B14F-4D97-AF65-F5344CB8AC3E}">
        <p14:creationId xmlns:p14="http://schemas.microsoft.com/office/powerpoint/2010/main" val="35738964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8247643-37AB-47DE-B7BD-7A64FEB1337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EBC3119-F8E7-4266-91B8-7A1E808B481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7D15890-6502-4FAA-AB03-AFAC88EE29D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2B921FE-88A4-459B-9BE1-BD2EBAD7C2C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270C1D-1DCF-4928-B175-32F33CEC384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7E3BCE-143E-411A-809D-0F920A648A0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34560C-F1ED-4FD2-A154-A63F42200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Current</a:t>
            </a:r>
            <a:br>
              <a:rPr lang="en-US" dirty="0"/>
            </a:br>
            <a:r>
              <a:rPr lang="en-US" dirty="0"/>
              <a:t>Graph Structure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0E8BB8-B8F8-43C8-847A-C279ADFA0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2371" y="2653800"/>
            <a:ext cx="3084844" cy="3335519"/>
          </a:xfrm>
        </p:spPr>
        <p:txBody>
          <a:bodyPr vert="horz" lIns="0" tIns="45720" rIns="0" bIns="45720" rtlCol="0">
            <a:normAutofit/>
          </a:bodyPr>
          <a:lstStyle/>
          <a:p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BC01E48-D366-4F73-8B31-EF518C4C54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383" y="-238364"/>
            <a:ext cx="7353079" cy="7334727"/>
          </a:xfrm>
        </p:spPr>
      </p:pic>
    </p:spTree>
    <p:extLst>
      <p:ext uri="{BB962C8B-B14F-4D97-AF65-F5344CB8AC3E}">
        <p14:creationId xmlns:p14="http://schemas.microsoft.com/office/powerpoint/2010/main" val="40740923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4EADA-3D51-45FE-A5EB-A492B57A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Graphs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9E8A69-D30C-4F74-B1C8-AA1320A9F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Great initial starting place for some datasets.</a:t>
            </a:r>
          </a:p>
          <a:p>
            <a:r>
              <a:rPr lang="en-US" sz="2400" dirty="0"/>
              <a:t>Can take the form of (Person node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	Affiliation node)</a:t>
            </a:r>
          </a:p>
          <a:p>
            <a:r>
              <a:rPr lang="en-US" sz="2400" dirty="0"/>
              <a:t>e.g. (Sports fan </a:t>
            </a:r>
            <a:r>
              <a:rPr lang="en-US" sz="2400" dirty="0">
                <a:sym typeface="Wingdings" panose="05000000000000000000" pitchFamily="2" charset="2"/>
              </a:rPr>
              <a:t>            	Sports team)</a:t>
            </a:r>
            <a:endParaRPr lang="en-US" sz="2400" dirty="0"/>
          </a:p>
        </p:txBody>
      </p:sp>
      <p:pic>
        <p:nvPicPr>
          <p:cNvPr id="10" name="Picture 2" descr="Image result for bipartite graph">
            <a:extLst>
              <a:ext uri="{FF2B5EF4-FFF2-40B4-BE49-F238E27FC236}">
                <a16:creationId xmlns:a16="http://schemas.microsoft.com/office/drawing/2014/main" id="{F6063643-77D4-49F6-AB75-BD3344F3ED8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431" y="50104"/>
            <a:ext cx="5559847" cy="662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8689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A5E69D1-1E6D-4D89-A365-8EEB9D68E82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087" y="180519"/>
            <a:ext cx="8934450" cy="608852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A27FCC-0EF9-4DDE-A864-59BFB5ACB94E}"/>
              </a:ext>
            </a:extLst>
          </p:cNvPr>
          <p:cNvSpPr/>
          <p:nvPr/>
        </p:nvSpPr>
        <p:spPr>
          <a:xfrm>
            <a:off x="1700213" y="5657853"/>
            <a:ext cx="9572625" cy="571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46F6E9-F6A9-4491-BC4A-2D2E9217A8FB}"/>
              </a:ext>
            </a:extLst>
          </p:cNvPr>
          <p:cNvSpPr/>
          <p:nvPr/>
        </p:nvSpPr>
        <p:spPr>
          <a:xfrm>
            <a:off x="1523999" y="2452686"/>
            <a:ext cx="9572625" cy="80486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F884D9-B5E2-4E77-A586-CFA4A7D10627}"/>
              </a:ext>
            </a:extLst>
          </p:cNvPr>
          <p:cNvSpPr/>
          <p:nvPr/>
        </p:nvSpPr>
        <p:spPr>
          <a:xfrm>
            <a:off x="1523999" y="138109"/>
            <a:ext cx="2262189" cy="269081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922B5A-58F1-4087-9BFF-24336B88C2F2}"/>
              </a:ext>
            </a:extLst>
          </p:cNvPr>
          <p:cNvSpPr/>
          <p:nvPr/>
        </p:nvSpPr>
        <p:spPr>
          <a:xfrm>
            <a:off x="2828925" y="5286375"/>
            <a:ext cx="1574005" cy="571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F5C929-79F8-4B81-AC69-82BBC87D8D39}"/>
              </a:ext>
            </a:extLst>
          </p:cNvPr>
          <p:cNvSpPr/>
          <p:nvPr/>
        </p:nvSpPr>
        <p:spPr>
          <a:xfrm>
            <a:off x="1859756" y="5760246"/>
            <a:ext cx="9572625" cy="571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FBFC96-91AC-4810-901A-DC474E532C7C}"/>
              </a:ext>
            </a:extLst>
          </p:cNvPr>
          <p:cNvSpPr/>
          <p:nvPr/>
        </p:nvSpPr>
        <p:spPr>
          <a:xfrm>
            <a:off x="8324851" y="5351461"/>
            <a:ext cx="876300" cy="54451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2969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A46BF-6151-44E9-B875-C5985BC80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Reformatting the </a:t>
            </a:r>
            <a:r>
              <a:rPr lang="en-US" dirty="0" err="1"/>
              <a:t>PyNash</a:t>
            </a:r>
            <a:r>
              <a:rPr lang="en-US" dirty="0"/>
              <a:t> Graph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F55EB8-79F1-4D23-BC39-E9DB7734FF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0525" y="1214438"/>
            <a:ext cx="8085139" cy="450149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FF242E-564E-414F-A2F0-BC8F219D851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2246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A46BF-6151-44E9-B875-C5985BC80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</a:t>
            </a:r>
            <a:r>
              <a:rPr lang="en-US" dirty="0" err="1"/>
              <a:t>PyNash</a:t>
            </a:r>
            <a:r>
              <a:rPr lang="en-US" dirty="0"/>
              <a:t> Graph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F55EB8-79F1-4D23-BC39-E9DB7734FF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0525" y="1214438"/>
            <a:ext cx="8085139" cy="450149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FF242E-564E-414F-A2F0-BC8F219D851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9944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64AF47-7592-40FD-9D34-4748B923B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Projecting the graph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94A0C5-6AA2-41EF-98A7-ECEA39133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2519547"/>
            <a:ext cx="10058400" cy="267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511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3327B3-842C-49C9-8D66-D395B723B81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4" b="96358" l="3932" r="97478">
                        <a14:foregroundMark x1="14392" y1="67632" x2="10831" y2="56954"/>
                        <a14:foregroundMark x1="10831" y1="56954" x2="12389" y2="40811"/>
                        <a14:foregroundMark x1="12389" y1="40811" x2="23294" y2="26904"/>
                        <a14:foregroundMark x1="23294" y1="26904" x2="47404" y2="19454"/>
                        <a14:foregroundMark x1="47404" y1="19454" x2="69733" y2="15480"/>
                        <a14:foregroundMark x1="69733" y1="15480" x2="77077" y2="16474"/>
                        <a14:foregroundMark x1="77077" y1="16474" x2="91840" y2="27732"/>
                        <a14:foregroundMark x1="91840" y1="27732" x2="79303" y2="58609"/>
                        <a14:foregroundMark x1="79303" y1="58609" x2="88947" y2="76987"/>
                        <a14:foregroundMark x1="88947" y1="76987" x2="81899" y2="85844"/>
                        <a14:foregroundMark x1="81899" y1="85844" x2="76409" y2="89818"/>
                        <a14:foregroundMark x1="76409" y1="89818" x2="69436" y2="92301"/>
                        <a14:foregroundMark x1="69436" y1="92301" x2="41691" y2="89238"/>
                        <a14:foregroundMark x1="41691" y1="89238" x2="18546" y2="80050"/>
                        <a14:foregroundMark x1="18546" y1="80050" x2="13279" y2="75579"/>
                        <a14:foregroundMark x1="13279" y1="75579" x2="12685" y2="68791"/>
                        <a14:foregroundMark x1="8309" y1="47103" x2="11795" y2="37169"/>
                        <a14:foregroundMark x1="11795" y1="37169" x2="9570" y2="28394"/>
                        <a14:foregroundMark x1="9570" y1="28394" x2="12834" y2="21937"/>
                        <a14:foregroundMark x1="12834" y1="21937" x2="47849" y2="13079"/>
                        <a14:foregroundMark x1="47849" y1="13079" x2="50593" y2="13079"/>
                        <a14:foregroundMark x1="82715" y1="14073" x2="96365" y2="26325"/>
                        <a14:foregroundMark x1="96365" y1="26325" x2="91395" y2="44785"/>
                        <a14:foregroundMark x1="91395" y1="44785" x2="93917" y2="71937"/>
                        <a14:foregroundMark x1="93917" y1="71937" x2="89763" y2="86507"/>
                        <a14:foregroundMark x1="89763" y1="86507" x2="86988" y2="91908"/>
                        <a14:foregroundMark x1="28709" y1="89901" x2="18027" y2="85927"/>
                        <a14:foregroundMark x1="18027" y1="85927" x2="13872" y2="82202"/>
                        <a14:foregroundMark x1="10682" y1="80629" x2="6306" y2="71937"/>
                        <a14:foregroundMark x1="6306" y1="71937" x2="4748" y2="63825"/>
                        <a14:foregroundMark x1="4748" y1="63825" x2="5786" y2="52815"/>
                        <a14:foregroundMark x1="4228" y1="36838" x2="3932" y2="29222"/>
                        <a14:foregroundMark x1="3932" y1="29222" x2="7715" y2="22848"/>
                        <a14:foregroundMark x1="7715" y1="22848" x2="12166" y2="19536"/>
                        <a14:foregroundMark x1="25668" y1="13990" x2="25668" y2="13079"/>
                        <a14:foregroundMark x1="7789" y1="15563" x2="7493" y2="18874"/>
                        <a14:foregroundMark x1="93769" y1="19454" x2="97478" y2="25497"/>
                        <a14:foregroundMark x1="97478" y1="25497" x2="93843" y2="27566"/>
                        <a14:foregroundMark x1="94436" y1="33940" x2="95178" y2="39652"/>
                        <a14:backgroundMark x1="13056" y1="97765" x2="21365" y2="98179"/>
                        <a14:backgroundMark x1="21365" y1="98179" x2="28932" y2="97517"/>
                        <a14:backgroundMark x1="28932" y1="97517" x2="52151" y2="99421"/>
                        <a14:backgroundMark x1="52151" y1="99421" x2="54377" y2="98924"/>
                        <a14:backgroundMark x1="1187" y1="87583" x2="16469" y2="98427"/>
                        <a14:backgroundMark x1="16469" y1="98427" x2="17730" y2="98924"/>
                        <a14:backgroundMark x1="3412" y1="84023" x2="22849" y2="96523"/>
                        <a14:backgroundMark x1="22849" y1="96523" x2="28190" y2="98013"/>
                        <a14:backgroundMark x1="25519" y1="95944" x2="47849" y2="97848"/>
                        <a14:backgroundMark x1="47849" y1="97848" x2="6157" y2="97020"/>
                        <a14:backgroundMark x1="6157" y1="97020" x2="148" y2="93212"/>
                        <a14:backgroundMark x1="148" y1="93212" x2="2967" y2="83858"/>
                        <a14:backgroundMark x1="2967" y1="83858" x2="27003" y2="96854"/>
                        <a14:backgroundMark x1="742" y1="76656" x2="5045" y2="87252"/>
                        <a14:backgroundMark x1="5045" y1="87252" x2="10682" y2="91887"/>
                        <a14:backgroundMark x1="10682" y1="91887" x2="26632" y2="96689"/>
                        <a14:backgroundMark x1="26632" y1="96689" x2="33234" y2="95944"/>
                        <a14:backgroundMark x1="33234" y1="95944" x2="56677" y2="99586"/>
                        <a14:backgroundMark x1="56677" y1="99586" x2="63056" y2="98096"/>
                        <a14:backgroundMark x1="63056" y1="98096" x2="85386" y2="99917"/>
                        <a14:backgroundMark x1="85386" y1="99917" x2="91988" y2="97599"/>
                        <a14:backgroundMark x1="91988" y1="97599" x2="97329" y2="93129"/>
                        <a14:backgroundMark x1="97329" y1="93129" x2="23591" y2="97434"/>
                        <a14:backgroundMark x1="23591" y1="97434" x2="16098" y2="96523"/>
                        <a14:backgroundMark x1="16098" y1="96523" x2="7864" y2="99421"/>
                        <a14:backgroundMark x1="7864" y1="99421" x2="1409" y2="97020"/>
                        <a14:backgroundMark x1="1409" y1="97020" x2="519" y2="82285"/>
                        <a14:backgroundMark x1="519" y1="82285" x2="519" y2="82285"/>
                        <a14:backgroundMark x1="95475" y1="93377" x2="88056" y2="99586"/>
                        <a14:backgroundMark x1="88056" y1="99586" x2="94733" y2="99338"/>
                        <a14:backgroundMark x1="94733" y1="99338" x2="99703" y2="94040"/>
                        <a14:backgroundMark x1="99703" y1="94040" x2="99332" y2="93791"/>
                        <a14:backgroundMark x1="94510" y1="95613" x2="99184" y2="931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877" y="-501167"/>
            <a:ext cx="7858125" cy="7045325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7B88E73-E76D-4C6D-8121-C231038B42E9}"/>
              </a:ext>
            </a:extLst>
          </p:cNvPr>
          <p:cNvSpPr/>
          <p:nvPr/>
        </p:nvSpPr>
        <p:spPr>
          <a:xfrm>
            <a:off x="3448877" y="1997765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E3412A-61D9-40DF-932A-20034991147D}"/>
              </a:ext>
            </a:extLst>
          </p:cNvPr>
          <p:cNvSpPr/>
          <p:nvPr/>
        </p:nvSpPr>
        <p:spPr>
          <a:xfrm>
            <a:off x="5693463" y="1593574"/>
            <a:ext cx="417443" cy="40419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B2B7240-92A5-4F84-856A-0D3365189798}"/>
              </a:ext>
            </a:extLst>
          </p:cNvPr>
          <p:cNvSpPr/>
          <p:nvPr/>
        </p:nvSpPr>
        <p:spPr>
          <a:xfrm>
            <a:off x="8504581" y="4108173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D0D2B8-273B-4974-823D-3B470F822BBD}"/>
              </a:ext>
            </a:extLst>
          </p:cNvPr>
          <p:cNvSpPr/>
          <p:nvPr/>
        </p:nvSpPr>
        <p:spPr>
          <a:xfrm>
            <a:off x="6318246" y="4167808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389ADB4-70A6-4973-8052-39805C6BB857}"/>
              </a:ext>
            </a:extLst>
          </p:cNvPr>
          <p:cNvSpPr/>
          <p:nvPr/>
        </p:nvSpPr>
        <p:spPr>
          <a:xfrm>
            <a:off x="3960741" y="3899451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E7DC31C-CEA1-4D74-9047-4374B5B32109}"/>
              </a:ext>
            </a:extLst>
          </p:cNvPr>
          <p:cNvSpPr/>
          <p:nvPr/>
        </p:nvSpPr>
        <p:spPr>
          <a:xfrm>
            <a:off x="6384234" y="2991679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BCA4B94-D728-4EFA-98B5-8EC76014F54D}"/>
              </a:ext>
            </a:extLst>
          </p:cNvPr>
          <p:cNvSpPr/>
          <p:nvPr/>
        </p:nvSpPr>
        <p:spPr>
          <a:xfrm>
            <a:off x="7938049" y="2089064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01D1DE-D8E5-4318-82DA-7E21C4769FD2}"/>
              </a:ext>
            </a:extLst>
          </p:cNvPr>
          <p:cNvSpPr txBox="1"/>
          <p:nvPr/>
        </p:nvSpPr>
        <p:spPr>
          <a:xfrm>
            <a:off x="733647" y="361507"/>
            <a:ext cx="8602676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dirty="0"/>
              <a:t>Can you traverse every bridge just once?</a:t>
            </a:r>
          </a:p>
        </p:txBody>
      </p:sp>
    </p:spTree>
    <p:extLst>
      <p:ext uri="{BB962C8B-B14F-4D97-AF65-F5344CB8AC3E}">
        <p14:creationId xmlns:p14="http://schemas.microsoft.com/office/powerpoint/2010/main" val="2470091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246D0-77D9-43DA-85D3-6D84828F7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final product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319E6-EE71-4EB2-B757-7847F557D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Now we have a graph with the following attributes:</a:t>
            </a:r>
          </a:p>
          <a:p>
            <a:r>
              <a:rPr lang="en-US" sz="2800" b="1" dirty="0"/>
              <a:t>Node</a:t>
            </a:r>
            <a:r>
              <a:rPr lang="en-US" sz="2800" dirty="0"/>
              <a:t>: a person who attended at least one event in the past two years</a:t>
            </a:r>
          </a:p>
          <a:p>
            <a:r>
              <a:rPr lang="en-US" sz="2800" b="1" dirty="0"/>
              <a:t>Edge</a:t>
            </a:r>
            <a:r>
              <a:rPr lang="en-US" sz="2800" dirty="0"/>
              <a:t>: shared event between two people</a:t>
            </a:r>
          </a:p>
          <a:p>
            <a:r>
              <a:rPr lang="en-US" sz="2800" b="1" dirty="0"/>
              <a:t>Edge weight</a:t>
            </a:r>
            <a:r>
              <a:rPr lang="en-US" sz="2800" dirty="0"/>
              <a:t>: the number of shared events</a:t>
            </a:r>
          </a:p>
        </p:txBody>
      </p:sp>
    </p:spTree>
    <p:extLst>
      <p:ext uri="{BB962C8B-B14F-4D97-AF65-F5344CB8AC3E}">
        <p14:creationId xmlns:p14="http://schemas.microsoft.com/office/powerpoint/2010/main" val="29064328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A0EC0-27BF-4F50-A06F-196563082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Member Structure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5D7ABA-F2C6-4205-B937-C0F3573A1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BF74D68-F753-409E-931D-B553E53EC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836" y="-1128307"/>
            <a:ext cx="9485065" cy="9114613"/>
          </a:xfrm>
        </p:spPr>
      </p:pic>
    </p:spTree>
    <p:extLst>
      <p:ext uri="{BB962C8B-B14F-4D97-AF65-F5344CB8AC3E}">
        <p14:creationId xmlns:p14="http://schemas.microsoft.com/office/powerpoint/2010/main" val="11569462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9E4EE-86E4-4D3A-8695-C54E764E4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96F69D-4DD3-4408-8B8F-22826E200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126" y="0"/>
            <a:ext cx="6850952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094217-8EE1-48C7-A603-DEA00A6185D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Matrix representation of graph edges</a:t>
            </a:r>
          </a:p>
          <a:p>
            <a:r>
              <a:rPr lang="en-US" sz="2000" dirty="0"/>
              <a:t>N*N binary array</a:t>
            </a:r>
          </a:p>
        </p:txBody>
      </p:sp>
    </p:spTree>
    <p:extLst>
      <p:ext uri="{BB962C8B-B14F-4D97-AF65-F5344CB8AC3E}">
        <p14:creationId xmlns:p14="http://schemas.microsoft.com/office/powerpoint/2010/main" val="26072538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58DED-8B06-44F0-AF5E-A7C838CDD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network measures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B951B3-E27D-40B1-A23B-4DD870FDCC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5276" y="574355"/>
            <a:ext cx="5343525" cy="142875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079537-F3B7-470D-83A8-FA8215790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82C53D-3891-4A9F-9D1F-E577CB494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281" y="2300286"/>
            <a:ext cx="6822838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1879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0760F0-C48E-45FB-9F8D-10D7B1C7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Five Most “central” Pythonistas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C283BAE-8390-48E6-9F91-D69B80BE73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2187996"/>
            <a:ext cx="10058400" cy="333925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1AD4BF2-B088-423D-86BA-9568320B1BCE}"/>
              </a:ext>
            </a:extLst>
          </p:cNvPr>
          <p:cNvSpPr/>
          <p:nvPr/>
        </p:nvSpPr>
        <p:spPr>
          <a:xfrm>
            <a:off x="7086599" y="3200399"/>
            <a:ext cx="4200525" cy="1228725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672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A0EC0-27BF-4F50-A06F-196563082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high degree but less central?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800548-C2E9-4403-B28E-EAAA38E270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621" y="-228372"/>
            <a:ext cx="7170821" cy="785906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5D7ABA-F2C6-4205-B937-C0F3573A1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9122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21E6-60D9-4822-8AAD-82391670E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74D4D-5058-4076-AE41-92EFAB5BD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5D564A-DC41-4894-85F4-59798F70B5F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920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3327B3-842C-49C9-8D66-D395B723B81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4" b="96358" l="3932" r="97478">
                        <a14:foregroundMark x1="14392" y1="67632" x2="10831" y2="56954"/>
                        <a14:foregroundMark x1="10831" y1="56954" x2="12389" y2="40811"/>
                        <a14:foregroundMark x1="12389" y1="40811" x2="23294" y2="26904"/>
                        <a14:foregroundMark x1="23294" y1="26904" x2="47404" y2="19454"/>
                        <a14:foregroundMark x1="47404" y1="19454" x2="69733" y2="15480"/>
                        <a14:foregroundMark x1="69733" y1="15480" x2="77077" y2="16474"/>
                        <a14:foregroundMark x1="77077" y1="16474" x2="91840" y2="27732"/>
                        <a14:foregroundMark x1="91840" y1="27732" x2="79303" y2="58609"/>
                        <a14:foregroundMark x1="79303" y1="58609" x2="88947" y2="76987"/>
                        <a14:foregroundMark x1="88947" y1="76987" x2="81899" y2="85844"/>
                        <a14:foregroundMark x1="81899" y1="85844" x2="76409" y2="89818"/>
                        <a14:foregroundMark x1="76409" y1="89818" x2="69436" y2="92301"/>
                        <a14:foregroundMark x1="69436" y1="92301" x2="41691" y2="89238"/>
                        <a14:foregroundMark x1="41691" y1="89238" x2="18546" y2="80050"/>
                        <a14:foregroundMark x1="18546" y1="80050" x2="13279" y2="75579"/>
                        <a14:foregroundMark x1="13279" y1="75579" x2="12685" y2="68791"/>
                        <a14:foregroundMark x1="8309" y1="47103" x2="11795" y2="37169"/>
                        <a14:foregroundMark x1="11795" y1="37169" x2="9570" y2="28394"/>
                        <a14:foregroundMark x1="9570" y1="28394" x2="12834" y2="21937"/>
                        <a14:foregroundMark x1="12834" y1="21937" x2="47849" y2="13079"/>
                        <a14:foregroundMark x1="47849" y1="13079" x2="50593" y2="13079"/>
                        <a14:foregroundMark x1="82715" y1="14073" x2="96365" y2="26325"/>
                        <a14:foregroundMark x1="96365" y1="26325" x2="91395" y2="44785"/>
                        <a14:foregroundMark x1="91395" y1="44785" x2="93917" y2="71937"/>
                        <a14:foregroundMark x1="93917" y1="71937" x2="89763" y2="86507"/>
                        <a14:foregroundMark x1="89763" y1="86507" x2="86988" y2="91908"/>
                        <a14:foregroundMark x1="28709" y1="89901" x2="18027" y2="85927"/>
                        <a14:foregroundMark x1="18027" y1="85927" x2="13872" y2="82202"/>
                        <a14:foregroundMark x1="10682" y1="80629" x2="6306" y2="71937"/>
                        <a14:foregroundMark x1="6306" y1="71937" x2="4748" y2="63825"/>
                        <a14:foregroundMark x1="4748" y1="63825" x2="5786" y2="52815"/>
                        <a14:foregroundMark x1="4228" y1="36838" x2="3932" y2="29222"/>
                        <a14:foregroundMark x1="3932" y1="29222" x2="7715" y2="22848"/>
                        <a14:foregroundMark x1="7715" y1="22848" x2="12166" y2="19536"/>
                        <a14:foregroundMark x1="25668" y1="13990" x2="25668" y2="13079"/>
                        <a14:foregroundMark x1="7789" y1="15563" x2="7493" y2="18874"/>
                        <a14:foregroundMark x1="93769" y1="19454" x2="97478" y2="25497"/>
                        <a14:foregroundMark x1="97478" y1="25497" x2="93843" y2="27566"/>
                        <a14:foregroundMark x1="94436" y1="33940" x2="95178" y2="39652"/>
                        <a14:backgroundMark x1="13056" y1="97765" x2="21365" y2="98179"/>
                        <a14:backgroundMark x1="21365" y1="98179" x2="28932" y2="97517"/>
                        <a14:backgroundMark x1="28932" y1="97517" x2="52151" y2="99421"/>
                        <a14:backgroundMark x1="52151" y1="99421" x2="54377" y2="98924"/>
                        <a14:backgroundMark x1="1187" y1="87583" x2="16469" y2="98427"/>
                        <a14:backgroundMark x1="16469" y1="98427" x2="17730" y2="98924"/>
                        <a14:backgroundMark x1="3412" y1="84023" x2="22849" y2="96523"/>
                        <a14:backgroundMark x1="22849" y1="96523" x2="28190" y2="98013"/>
                        <a14:backgroundMark x1="25519" y1="95944" x2="47849" y2="97848"/>
                        <a14:backgroundMark x1="47849" y1="97848" x2="6157" y2="97020"/>
                        <a14:backgroundMark x1="6157" y1="97020" x2="148" y2="93212"/>
                        <a14:backgroundMark x1="148" y1="93212" x2="2967" y2="83858"/>
                        <a14:backgroundMark x1="2967" y1="83858" x2="27003" y2="96854"/>
                        <a14:backgroundMark x1="742" y1="76656" x2="5045" y2="87252"/>
                        <a14:backgroundMark x1="5045" y1="87252" x2="10682" y2="91887"/>
                        <a14:backgroundMark x1="10682" y1="91887" x2="26632" y2="96689"/>
                        <a14:backgroundMark x1="26632" y1="96689" x2="33234" y2="95944"/>
                        <a14:backgroundMark x1="33234" y1="95944" x2="56677" y2="99586"/>
                        <a14:backgroundMark x1="56677" y1="99586" x2="63056" y2="98096"/>
                        <a14:backgroundMark x1="63056" y1="98096" x2="85386" y2="99917"/>
                        <a14:backgroundMark x1="85386" y1="99917" x2="91988" y2="97599"/>
                        <a14:backgroundMark x1="91988" y1="97599" x2="97329" y2="93129"/>
                        <a14:backgroundMark x1="97329" y1="93129" x2="23591" y2="97434"/>
                        <a14:backgroundMark x1="23591" y1="97434" x2="16098" y2="96523"/>
                        <a14:backgroundMark x1="16098" y1="96523" x2="7864" y2="99421"/>
                        <a14:backgroundMark x1="7864" y1="99421" x2="1409" y2="97020"/>
                        <a14:backgroundMark x1="1409" y1="97020" x2="519" y2="82285"/>
                        <a14:backgroundMark x1="519" y1="82285" x2="519" y2="82285"/>
                        <a14:backgroundMark x1="95475" y1="93377" x2="88056" y2="99586"/>
                        <a14:backgroundMark x1="88056" y1="99586" x2="94733" y2="99338"/>
                        <a14:backgroundMark x1="94733" y1="99338" x2="99703" y2="94040"/>
                        <a14:backgroundMark x1="99703" y1="94040" x2="99332" y2="93791"/>
                        <a14:backgroundMark x1="94510" y1="95613" x2="99184" y2="931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877" y="-501167"/>
            <a:ext cx="7858125" cy="7045325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7B88E73-E76D-4C6D-8121-C231038B42E9}"/>
              </a:ext>
            </a:extLst>
          </p:cNvPr>
          <p:cNvSpPr/>
          <p:nvPr/>
        </p:nvSpPr>
        <p:spPr>
          <a:xfrm>
            <a:off x="3448877" y="1997765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E3412A-61D9-40DF-932A-20034991147D}"/>
              </a:ext>
            </a:extLst>
          </p:cNvPr>
          <p:cNvSpPr/>
          <p:nvPr/>
        </p:nvSpPr>
        <p:spPr>
          <a:xfrm>
            <a:off x="5693463" y="1593574"/>
            <a:ext cx="417443" cy="40419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B2B7240-92A5-4F84-856A-0D3365189798}"/>
              </a:ext>
            </a:extLst>
          </p:cNvPr>
          <p:cNvSpPr/>
          <p:nvPr/>
        </p:nvSpPr>
        <p:spPr>
          <a:xfrm>
            <a:off x="8504581" y="4108173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D0D2B8-273B-4974-823D-3B470F822BBD}"/>
              </a:ext>
            </a:extLst>
          </p:cNvPr>
          <p:cNvSpPr/>
          <p:nvPr/>
        </p:nvSpPr>
        <p:spPr>
          <a:xfrm>
            <a:off x="6318246" y="4167808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389ADB4-70A6-4973-8052-39805C6BB857}"/>
              </a:ext>
            </a:extLst>
          </p:cNvPr>
          <p:cNvSpPr/>
          <p:nvPr/>
        </p:nvSpPr>
        <p:spPr>
          <a:xfrm>
            <a:off x="3960741" y="3899451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E7DC31C-CEA1-4D74-9047-4374B5B32109}"/>
              </a:ext>
            </a:extLst>
          </p:cNvPr>
          <p:cNvSpPr/>
          <p:nvPr/>
        </p:nvSpPr>
        <p:spPr>
          <a:xfrm>
            <a:off x="6384234" y="2991679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BCA4B94-D728-4EFA-98B5-8EC76014F54D}"/>
              </a:ext>
            </a:extLst>
          </p:cNvPr>
          <p:cNvSpPr/>
          <p:nvPr/>
        </p:nvSpPr>
        <p:spPr>
          <a:xfrm>
            <a:off x="7938049" y="2089064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07831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3327B3-842C-49C9-8D66-D395B723B81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4" b="96358" l="3932" r="97478">
                        <a14:foregroundMark x1="14392" y1="67632" x2="10831" y2="56954"/>
                        <a14:foregroundMark x1="10831" y1="56954" x2="12389" y2="40811"/>
                        <a14:foregroundMark x1="12389" y1="40811" x2="23294" y2="26904"/>
                        <a14:foregroundMark x1="23294" y1="26904" x2="47404" y2="19454"/>
                        <a14:foregroundMark x1="47404" y1="19454" x2="69733" y2="15480"/>
                        <a14:foregroundMark x1="69733" y1="15480" x2="77077" y2="16474"/>
                        <a14:foregroundMark x1="77077" y1="16474" x2="91840" y2="27732"/>
                        <a14:foregroundMark x1="91840" y1="27732" x2="79303" y2="58609"/>
                        <a14:foregroundMark x1="79303" y1="58609" x2="88947" y2="76987"/>
                        <a14:foregroundMark x1="88947" y1="76987" x2="81899" y2="85844"/>
                        <a14:foregroundMark x1="81899" y1="85844" x2="76409" y2="89818"/>
                        <a14:foregroundMark x1="76409" y1="89818" x2="69436" y2="92301"/>
                        <a14:foregroundMark x1="69436" y1="92301" x2="41691" y2="89238"/>
                        <a14:foregroundMark x1="41691" y1="89238" x2="18546" y2="80050"/>
                        <a14:foregroundMark x1="18546" y1="80050" x2="13279" y2="75579"/>
                        <a14:foregroundMark x1="13279" y1="75579" x2="12685" y2="68791"/>
                        <a14:foregroundMark x1="8309" y1="47103" x2="11795" y2="37169"/>
                        <a14:foregroundMark x1="11795" y1="37169" x2="9570" y2="28394"/>
                        <a14:foregroundMark x1="9570" y1="28394" x2="12834" y2="21937"/>
                        <a14:foregroundMark x1="12834" y1="21937" x2="47849" y2="13079"/>
                        <a14:foregroundMark x1="47849" y1="13079" x2="50593" y2="13079"/>
                        <a14:foregroundMark x1="82715" y1="14073" x2="96365" y2="26325"/>
                        <a14:foregroundMark x1="96365" y1="26325" x2="91395" y2="44785"/>
                        <a14:foregroundMark x1="91395" y1="44785" x2="93917" y2="71937"/>
                        <a14:foregroundMark x1="93917" y1="71937" x2="89763" y2="86507"/>
                        <a14:foregroundMark x1="89763" y1="86507" x2="86988" y2="91908"/>
                        <a14:foregroundMark x1="28709" y1="89901" x2="18027" y2="85927"/>
                        <a14:foregroundMark x1="18027" y1="85927" x2="13872" y2="82202"/>
                        <a14:foregroundMark x1="10682" y1="80629" x2="6306" y2="71937"/>
                        <a14:foregroundMark x1="6306" y1="71937" x2="4748" y2="63825"/>
                        <a14:foregroundMark x1="4748" y1="63825" x2="5786" y2="52815"/>
                        <a14:foregroundMark x1="4228" y1="36838" x2="3932" y2="29222"/>
                        <a14:foregroundMark x1="3932" y1="29222" x2="7715" y2="22848"/>
                        <a14:foregroundMark x1="7715" y1="22848" x2="12166" y2="19536"/>
                        <a14:foregroundMark x1="25668" y1="13990" x2="25668" y2="13079"/>
                        <a14:foregroundMark x1="7789" y1="15563" x2="7493" y2="18874"/>
                        <a14:foregroundMark x1="93769" y1="19454" x2="97478" y2="25497"/>
                        <a14:foregroundMark x1="97478" y1="25497" x2="93843" y2="27566"/>
                        <a14:foregroundMark x1="94436" y1="33940" x2="95178" y2="39652"/>
                        <a14:backgroundMark x1="13056" y1="97765" x2="21365" y2="98179"/>
                        <a14:backgroundMark x1="21365" y1="98179" x2="28932" y2="97517"/>
                        <a14:backgroundMark x1="28932" y1="97517" x2="52151" y2="99421"/>
                        <a14:backgroundMark x1="52151" y1="99421" x2="54377" y2="98924"/>
                        <a14:backgroundMark x1="1187" y1="87583" x2="16469" y2="98427"/>
                        <a14:backgroundMark x1="16469" y1="98427" x2="17730" y2="98924"/>
                        <a14:backgroundMark x1="3412" y1="84023" x2="22849" y2="96523"/>
                        <a14:backgroundMark x1="22849" y1="96523" x2="28190" y2="98013"/>
                        <a14:backgroundMark x1="25519" y1="95944" x2="47849" y2="97848"/>
                        <a14:backgroundMark x1="47849" y1="97848" x2="6157" y2="97020"/>
                        <a14:backgroundMark x1="6157" y1="97020" x2="148" y2="93212"/>
                        <a14:backgroundMark x1="148" y1="93212" x2="2967" y2="83858"/>
                        <a14:backgroundMark x1="2967" y1="83858" x2="27003" y2="96854"/>
                        <a14:backgroundMark x1="742" y1="76656" x2="5045" y2="87252"/>
                        <a14:backgroundMark x1="5045" y1="87252" x2="10682" y2="91887"/>
                        <a14:backgroundMark x1="10682" y1="91887" x2="26632" y2="96689"/>
                        <a14:backgroundMark x1="26632" y1="96689" x2="33234" y2="95944"/>
                        <a14:backgroundMark x1="33234" y1="95944" x2="56677" y2="99586"/>
                        <a14:backgroundMark x1="56677" y1="99586" x2="63056" y2="98096"/>
                        <a14:backgroundMark x1="63056" y1="98096" x2="85386" y2="99917"/>
                        <a14:backgroundMark x1="85386" y1="99917" x2="91988" y2="97599"/>
                        <a14:backgroundMark x1="91988" y1="97599" x2="97329" y2="93129"/>
                        <a14:backgroundMark x1="97329" y1="93129" x2="23591" y2="97434"/>
                        <a14:backgroundMark x1="23591" y1="97434" x2="16098" y2="96523"/>
                        <a14:backgroundMark x1="16098" y1="96523" x2="7864" y2="99421"/>
                        <a14:backgroundMark x1="7864" y1="99421" x2="1409" y2="97020"/>
                        <a14:backgroundMark x1="1409" y1="97020" x2="519" y2="82285"/>
                        <a14:backgroundMark x1="519" y1="82285" x2="519" y2="82285"/>
                        <a14:backgroundMark x1="95475" y1="93377" x2="88056" y2="99586"/>
                        <a14:backgroundMark x1="88056" y1="99586" x2="94733" y2="99338"/>
                        <a14:backgroundMark x1="94733" y1="99338" x2="99703" y2="94040"/>
                        <a14:backgroundMark x1="99703" y1="94040" x2="99332" y2="93791"/>
                        <a14:backgroundMark x1="94510" y1="95613" x2="99184" y2="931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121" y="-530984"/>
            <a:ext cx="7858125" cy="7045325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7B88E73-E76D-4C6D-8121-C231038B42E9}"/>
              </a:ext>
            </a:extLst>
          </p:cNvPr>
          <p:cNvSpPr/>
          <p:nvPr/>
        </p:nvSpPr>
        <p:spPr>
          <a:xfrm>
            <a:off x="3448877" y="1997765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E3412A-61D9-40DF-932A-20034991147D}"/>
              </a:ext>
            </a:extLst>
          </p:cNvPr>
          <p:cNvSpPr/>
          <p:nvPr/>
        </p:nvSpPr>
        <p:spPr>
          <a:xfrm>
            <a:off x="5693463" y="1593574"/>
            <a:ext cx="417443" cy="40419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B2B7240-92A5-4F84-856A-0D3365189798}"/>
              </a:ext>
            </a:extLst>
          </p:cNvPr>
          <p:cNvSpPr/>
          <p:nvPr/>
        </p:nvSpPr>
        <p:spPr>
          <a:xfrm>
            <a:off x="8504581" y="4108173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D0D2B8-273B-4974-823D-3B470F822BBD}"/>
              </a:ext>
            </a:extLst>
          </p:cNvPr>
          <p:cNvSpPr/>
          <p:nvPr/>
        </p:nvSpPr>
        <p:spPr>
          <a:xfrm>
            <a:off x="6318246" y="4167808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389ADB4-70A6-4973-8052-39805C6BB857}"/>
              </a:ext>
            </a:extLst>
          </p:cNvPr>
          <p:cNvSpPr/>
          <p:nvPr/>
        </p:nvSpPr>
        <p:spPr>
          <a:xfrm>
            <a:off x="3960741" y="3899451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E7DC31C-CEA1-4D74-9047-4374B5B32109}"/>
              </a:ext>
            </a:extLst>
          </p:cNvPr>
          <p:cNvSpPr/>
          <p:nvPr/>
        </p:nvSpPr>
        <p:spPr>
          <a:xfrm>
            <a:off x="6384234" y="2991679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BCA4B94-D728-4EFA-98B5-8EC76014F54D}"/>
              </a:ext>
            </a:extLst>
          </p:cNvPr>
          <p:cNvSpPr/>
          <p:nvPr/>
        </p:nvSpPr>
        <p:spPr>
          <a:xfrm>
            <a:off x="7938049" y="2089064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6907502-15F7-405E-A925-78B42EF27637}"/>
              </a:ext>
            </a:extLst>
          </p:cNvPr>
          <p:cNvSpPr/>
          <p:nvPr/>
        </p:nvSpPr>
        <p:spPr>
          <a:xfrm>
            <a:off x="2574235" y="448918"/>
            <a:ext cx="6261651" cy="7653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F6AAE9B-A495-49BF-B468-7ED40C82C3B6}"/>
              </a:ext>
            </a:extLst>
          </p:cNvPr>
          <p:cNvSpPr/>
          <p:nvPr/>
        </p:nvSpPr>
        <p:spPr>
          <a:xfrm>
            <a:off x="3677478" y="2643809"/>
            <a:ext cx="2418521" cy="7653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BD3AA21-839B-43C6-8E1A-2A702E62510B}"/>
              </a:ext>
            </a:extLst>
          </p:cNvPr>
          <p:cNvSpPr/>
          <p:nvPr/>
        </p:nvSpPr>
        <p:spPr>
          <a:xfrm rot="2659024">
            <a:off x="6464860" y="2486833"/>
            <a:ext cx="1847019" cy="7653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2AD407B-D199-409D-AE0D-103E4DDAEEAA}"/>
              </a:ext>
            </a:extLst>
          </p:cNvPr>
          <p:cNvSpPr/>
          <p:nvPr/>
        </p:nvSpPr>
        <p:spPr>
          <a:xfrm>
            <a:off x="2360754" y="4982815"/>
            <a:ext cx="7011846" cy="7653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648958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3327B3-842C-49C9-8D66-D395B723B81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4" b="96358" l="3932" r="97478">
                        <a14:foregroundMark x1="14392" y1="67632" x2="10831" y2="56954"/>
                        <a14:foregroundMark x1="10831" y1="56954" x2="12389" y2="40811"/>
                        <a14:foregroundMark x1="12389" y1="40811" x2="23294" y2="26904"/>
                        <a14:foregroundMark x1="23294" y1="26904" x2="47404" y2="19454"/>
                        <a14:foregroundMark x1="47404" y1="19454" x2="69733" y2="15480"/>
                        <a14:foregroundMark x1="69733" y1="15480" x2="77077" y2="16474"/>
                        <a14:foregroundMark x1="77077" y1="16474" x2="91840" y2="27732"/>
                        <a14:foregroundMark x1="91840" y1="27732" x2="79303" y2="58609"/>
                        <a14:foregroundMark x1="79303" y1="58609" x2="88947" y2="76987"/>
                        <a14:foregroundMark x1="88947" y1="76987" x2="81899" y2="85844"/>
                        <a14:foregroundMark x1="81899" y1="85844" x2="76409" y2="89818"/>
                        <a14:foregroundMark x1="76409" y1="89818" x2="69436" y2="92301"/>
                        <a14:foregroundMark x1="69436" y1="92301" x2="41691" y2="89238"/>
                        <a14:foregroundMark x1="41691" y1="89238" x2="18546" y2="80050"/>
                        <a14:foregroundMark x1="18546" y1="80050" x2="13279" y2="75579"/>
                        <a14:foregroundMark x1="13279" y1="75579" x2="12685" y2="68791"/>
                        <a14:foregroundMark x1="8309" y1="47103" x2="11795" y2="37169"/>
                        <a14:foregroundMark x1="11795" y1="37169" x2="9570" y2="28394"/>
                        <a14:foregroundMark x1="9570" y1="28394" x2="12834" y2="21937"/>
                        <a14:foregroundMark x1="12834" y1="21937" x2="47849" y2="13079"/>
                        <a14:foregroundMark x1="47849" y1="13079" x2="50593" y2="13079"/>
                        <a14:foregroundMark x1="82715" y1="14073" x2="96365" y2="26325"/>
                        <a14:foregroundMark x1="96365" y1="26325" x2="91395" y2="44785"/>
                        <a14:foregroundMark x1="91395" y1="44785" x2="93917" y2="71937"/>
                        <a14:foregroundMark x1="93917" y1="71937" x2="89763" y2="86507"/>
                        <a14:foregroundMark x1="89763" y1="86507" x2="86988" y2="91908"/>
                        <a14:foregroundMark x1="28709" y1="89901" x2="18027" y2="85927"/>
                        <a14:foregroundMark x1="18027" y1="85927" x2="13872" y2="82202"/>
                        <a14:foregroundMark x1="10682" y1="80629" x2="6306" y2="71937"/>
                        <a14:foregroundMark x1="6306" y1="71937" x2="4748" y2="63825"/>
                        <a14:foregroundMark x1="4748" y1="63825" x2="5786" y2="52815"/>
                        <a14:foregroundMark x1="4228" y1="36838" x2="3932" y2="29222"/>
                        <a14:foregroundMark x1="3932" y1="29222" x2="7715" y2="22848"/>
                        <a14:foregroundMark x1="7715" y1="22848" x2="12166" y2="19536"/>
                        <a14:foregroundMark x1="25668" y1="13990" x2="25668" y2="13079"/>
                        <a14:foregroundMark x1="7789" y1="15563" x2="7493" y2="18874"/>
                        <a14:foregroundMark x1="93769" y1="19454" x2="97478" y2="25497"/>
                        <a14:foregroundMark x1="97478" y1="25497" x2="93843" y2="27566"/>
                        <a14:foregroundMark x1="94436" y1="33940" x2="95178" y2="39652"/>
                        <a14:backgroundMark x1="13056" y1="97765" x2="21365" y2="98179"/>
                        <a14:backgroundMark x1="21365" y1="98179" x2="28932" y2="97517"/>
                        <a14:backgroundMark x1="28932" y1="97517" x2="52151" y2="99421"/>
                        <a14:backgroundMark x1="52151" y1="99421" x2="54377" y2="98924"/>
                        <a14:backgroundMark x1="1187" y1="87583" x2="16469" y2="98427"/>
                        <a14:backgroundMark x1="16469" y1="98427" x2="17730" y2="98924"/>
                        <a14:backgroundMark x1="3412" y1="84023" x2="22849" y2="96523"/>
                        <a14:backgroundMark x1="22849" y1="96523" x2="28190" y2="98013"/>
                        <a14:backgroundMark x1="25519" y1="95944" x2="47849" y2="97848"/>
                        <a14:backgroundMark x1="47849" y1="97848" x2="6157" y2="97020"/>
                        <a14:backgroundMark x1="6157" y1="97020" x2="148" y2="93212"/>
                        <a14:backgroundMark x1="148" y1="93212" x2="2967" y2="83858"/>
                        <a14:backgroundMark x1="2967" y1="83858" x2="27003" y2="96854"/>
                        <a14:backgroundMark x1="742" y1="76656" x2="5045" y2="87252"/>
                        <a14:backgroundMark x1="5045" y1="87252" x2="10682" y2="91887"/>
                        <a14:backgroundMark x1="10682" y1="91887" x2="26632" y2="96689"/>
                        <a14:backgroundMark x1="26632" y1="96689" x2="33234" y2="95944"/>
                        <a14:backgroundMark x1="33234" y1="95944" x2="56677" y2="99586"/>
                        <a14:backgroundMark x1="56677" y1="99586" x2="63056" y2="98096"/>
                        <a14:backgroundMark x1="63056" y1="98096" x2="85386" y2="99917"/>
                        <a14:backgroundMark x1="85386" y1="99917" x2="91988" y2="97599"/>
                        <a14:backgroundMark x1="91988" y1="97599" x2="97329" y2="93129"/>
                        <a14:backgroundMark x1="97329" y1="93129" x2="23591" y2="97434"/>
                        <a14:backgroundMark x1="23591" y1="97434" x2="16098" y2="96523"/>
                        <a14:backgroundMark x1="16098" y1="96523" x2="7864" y2="99421"/>
                        <a14:backgroundMark x1="7864" y1="99421" x2="1409" y2="97020"/>
                        <a14:backgroundMark x1="1409" y1="97020" x2="519" y2="82285"/>
                        <a14:backgroundMark x1="519" y1="82285" x2="519" y2="82285"/>
                        <a14:backgroundMark x1="95475" y1="93377" x2="88056" y2="99586"/>
                        <a14:backgroundMark x1="88056" y1="99586" x2="94733" y2="99338"/>
                        <a14:backgroundMark x1="94733" y1="99338" x2="99703" y2="94040"/>
                        <a14:backgroundMark x1="99703" y1="94040" x2="99332" y2="93791"/>
                        <a14:backgroundMark x1="94510" y1="95613" x2="99184" y2="931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121" y="-530984"/>
            <a:ext cx="7858125" cy="7045325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7B88E73-E76D-4C6D-8121-C231038B42E9}"/>
              </a:ext>
            </a:extLst>
          </p:cNvPr>
          <p:cNvSpPr/>
          <p:nvPr/>
        </p:nvSpPr>
        <p:spPr>
          <a:xfrm>
            <a:off x="3448877" y="1997765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E3412A-61D9-40DF-932A-20034991147D}"/>
              </a:ext>
            </a:extLst>
          </p:cNvPr>
          <p:cNvSpPr/>
          <p:nvPr/>
        </p:nvSpPr>
        <p:spPr>
          <a:xfrm>
            <a:off x="5693463" y="1593574"/>
            <a:ext cx="417443" cy="40419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B2B7240-92A5-4F84-856A-0D3365189798}"/>
              </a:ext>
            </a:extLst>
          </p:cNvPr>
          <p:cNvSpPr/>
          <p:nvPr/>
        </p:nvSpPr>
        <p:spPr>
          <a:xfrm>
            <a:off x="8504581" y="4108173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D0D2B8-273B-4974-823D-3B470F822BBD}"/>
              </a:ext>
            </a:extLst>
          </p:cNvPr>
          <p:cNvSpPr/>
          <p:nvPr/>
        </p:nvSpPr>
        <p:spPr>
          <a:xfrm>
            <a:off x="6318246" y="4167808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389ADB4-70A6-4973-8052-39805C6BB857}"/>
              </a:ext>
            </a:extLst>
          </p:cNvPr>
          <p:cNvSpPr/>
          <p:nvPr/>
        </p:nvSpPr>
        <p:spPr>
          <a:xfrm>
            <a:off x="3960741" y="3899451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E7DC31C-CEA1-4D74-9047-4374B5B32109}"/>
              </a:ext>
            </a:extLst>
          </p:cNvPr>
          <p:cNvSpPr/>
          <p:nvPr/>
        </p:nvSpPr>
        <p:spPr>
          <a:xfrm>
            <a:off x="6384234" y="2991679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BCA4B94-D728-4EFA-98B5-8EC76014F54D}"/>
              </a:ext>
            </a:extLst>
          </p:cNvPr>
          <p:cNvSpPr/>
          <p:nvPr/>
        </p:nvSpPr>
        <p:spPr>
          <a:xfrm>
            <a:off x="7938049" y="2089064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6907502-15F7-405E-A925-78B42EF27637}"/>
              </a:ext>
            </a:extLst>
          </p:cNvPr>
          <p:cNvSpPr/>
          <p:nvPr/>
        </p:nvSpPr>
        <p:spPr>
          <a:xfrm>
            <a:off x="2574235" y="448918"/>
            <a:ext cx="6261651" cy="7653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F6AAE9B-A495-49BF-B468-7ED40C82C3B6}"/>
              </a:ext>
            </a:extLst>
          </p:cNvPr>
          <p:cNvSpPr/>
          <p:nvPr/>
        </p:nvSpPr>
        <p:spPr>
          <a:xfrm>
            <a:off x="3677478" y="2643809"/>
            <a:ext cx="2418521" cy="7653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BD3AA21-839B-43C6-8E1A-2A702E62510B}"/>
              </a:ext>
            </a:extLst>
          </p:cNvPr>
          <p:cNvSpPr/>
          <p:nvPr/>
        </p:nvSpPr>
        <p:spPr>
          <a:xfrm rot="2659024">
            <a:off x="6464860" y="2486833"/>
            <a:ext cx="1847019" cy="7653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2AD407B-D199-409D-AE0D-103E4DDAEEAA}"/>
              </a:ext>
            </a:extLst>
          </p:cNvPr>
          <p:cNvSpPr/>
          <p:nvPr/>
        </p:nvSpPr>
        <p:spPr>
          <a:xfrm>
            <a:off x="2360754" y="4982815"/>
            <a:ext cx="7011846" cy="7653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61546D1-3D6A-4F9E-BE66-4F7F77972797}"/>
              </a:ext>
            </a:extLst>
          </p:cNvPr>
          <p:cNvCxnSpPr/>
          <p:nvPr/>
        </p:nvCxnSpPr>
        <p:spPr>
          <a:xfrm flipH="1" flipV="1">
            <a:off x="3617844" y="1214231"/>
            <a:ext cx="536713" cy="1429578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069549A-FB01-4431-AE91-FC0562D833E3}"/>
              </a:ext>
            </a:extLst>
          </p:cNvPr>
          <p:cNvCxnSpPr>
            <a:cxnSpLocks/>
          </p:cNvCxnSpPr>
          <p:nvPr/>
        </p:nvCxnSpPr>
        <p:spPr>
          <a:xfrm flipV="1">
            <a:off x="5376861" y="1201808"/>
            <a:ext cx="144121" cy="1397276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7549F57-00F3-4344-97F9-A72455ECB29F}"/>
              </a:ext>
            </a:extLst>
          </p:cNvPr>
          <p:cNvCxnSpPr>
            <a:cxnSpLocks/>
          </p:cNvCxnSpPr>
          <p:nvPr/>
        </p:nvCxnSpPr>
        <p:spPr>
          <a:xfrm flipV="1">
            <a:off x="7619242" y="1201808"/>
            <a:ext cx="527528" cy="1361737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B4A96AE-C8C8-459B-9318-83E80B280FD2}"/>
              </a:ext>
            </a:extLst>
          </p:cNvPr>
          <p:cNvCxnSpPr>
            <a:cxnSpLocks/>
          </p:cNvCxnSpPr>
          <p:nvPr/>
        </p:nvCxnSpPr>
        <p:spPr>
          <a:xfrm flipV="1">
            <a:off x="6095999" y="2653355"/>
            <a:ext cx="496956" cy="156068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9FEA19F-B5F1-4057-B084-570062CFF5AC}"/>
              </a:ext>
            </a:extLst>
          </p:cNvPr>
          <p:cNvCxnSpPr>
            <a:cxnSpLocks/>
          </p:cNvCxnSpPr>
          <p:nvPr/>
        </p:nvCxnSpPr>
        <p:spPr>
          <a:xfrm flipH="1" flipV="1">
            <a:off x="8088068" y="3555785"/>
            <a:ext cx="314376" cy="1427030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289C3-E660-425A-92D9-A9903C48E1EB}"/>
              </a:ext>
            </a:extLst>
          </p:cNvPr>
          <p:cNvCxnSpPr>
            <a:cxnSpLocks/>
          </p:cNvCxnSpPr>
          <p:nvPr/>
        </p:nvCxnSpPr>
        <p:spPr>
          <a:xfrm flipH="1" flipV="1">
            <a:off x="5967242" y="3409122"/>
            <a:ext cx="142031" cy="1571145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A3E236C-54F3-4A73-832B-ACAE9F5AFA92}"/>
              </a:ext>
            </a:extLst>
          </p:cNvPr>
          <p:cNvCxnSpPr>
            <a:cxnSpLocks/>
          </p:cNvCxnSpPr>
          <p:nvPr/>
        </p:nvCxnSpPr>
        <p:spPr>
          <a:xfrm flipV="1">
            <a:off x="3090752" y="3419061"/>
            <a:ext cx="897695" cy="1561206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498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FD452A-DC5E-49C8-9726-32E9501CAC32}"/>
              </a:ext>
            </a:extLst>
          </p:cNvPr>
          <p:cNvCxnSpPr>
            <a:cxnSpLocks/>
          </p:cNvCxnSpPr>
          <p:nvPr/>
        </p:nvCxnSpPr>
        <p:spPr>
          <a:xfrm flipV="1">
            <a:off x="4805569" y="1572043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88961F-9F1E-4170-BCB5-1602C5F5A5B2}"/>
              </a:ext>
            </a:extLst>
          </p:cNvPr>
          <p:cNvCxnSpPr/>
          <p:nvPr/>
        </p:nvCxnSpPr>
        <p:spPr>
          <a:xfrm flipV="1">
            <a:off x="4936435" y="1719471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E9DCF6-9121-46B4-A7BF-4825EDB939DF}"/>
              </a:ext>
            </a:extLst>
          </p:cNvPr>
          <p:cNvCxnSpPr>
            <a:cxnSpLocks/>
          </p:cNvCxnSpPr>
          <p:nvPr/>
        </p:nvCxnSpPr>
        <p:spPr>
          <a:xfrm flipH="1" flipV="1">
            <a:off x="6337852" y="1691585"/>
            <a:ext cx="922418" cy="98038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B1C53F-DF92-462C-87A2-307E58C215EB}"/>
              </a:ext>
            </a:extLst>
          </p:cNvPr>
          <p:cNvCxnSpPr>
            <a:cxnSpLocks/>
          </p:cNvCxnSpPr>
          <p:nvPr/>
        </p:nvCxnSpPr>
        <p:spPr>
          <a:xfrm flipH="1" flipV="1">
            <a:off x="4785690" y="3334711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F8F13D-C8E1-4882-A96E-C0767EA53E44}"/>
              </a:ext>
            </a:extLst>
          </p:cNvPr>
          <p:cNvCxnSpPr>
            <a:cxnSpLocks/>
          </p:cNvCxnSpPr>
          <p:nvPr/>
        </p:nvCxnSpPr>
        <p:spPr>
          <a:xfrm flipH="1" flipV="1">
            <a:off x="4953828" y="3249337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9EF310-C04C-432B-9D32-F6E9AA2B31BC}"/>
              </a:ext>
            </a:extLst>
          </p:cNvPr>
          <p:cNvCxnSpPr>
            <a:cxnSpLocks/>
            <a:stCxn id="3" idx="7"/>
          </p:cNvCxnSpPr>
          <p:nvPr/>
        </p:nvCxnSpPr>
        <p:spPr>
          <a:xfrm flipV="1">
            <a:off x="6419289" y="3334713"/>
            <a:ext cx="987021" cy="102664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524D00-B867-488F-AE81-5C503BF1BB1B}"/>
              </a:ext>
            </a:extLst>
          </p:cNvPr>
          <p:cNvCxnSpPr>
            <a:cxnSpLocks/>
          </p:cNvCxnSpPr>
          <p:nvPr/>
        </p:nvCxnSpPr>
        <p:spPr>
          <a:xfrm flipH="1">
            <a:off x="5026435" y="3003342"/>
            <a:ext cx="2181921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EAF88835-FEA0-47C0-938D-02362A0BEB61}"/>
              </a:ext>
            </a:extLst>
          </p:cNvPr>
          <p:cNvSpPr/>
          <p:nvPr/>
        </p:nvSpPr>
        <p:spPr>
          <a:xfrm>
            <a:off x="5638800" y="92434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0EA963-7605-4B10-A675-09D2D8BC2644}"/>
              </a:ext>
            </a:extLst>
          </p:cNvPr>
          <p:cNvSpPr/>
          <p:nvPr/>
        </p:nvSpPr>
        <p:spPr>
          <a:xfrm>
            <a:off x="5638800" y="4227444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A7B4DB1-AD9D-420F-8EDD-6A09B97E105F}"/>
              </a:ext>
            </a:extLst>
          </p:cNvPr>
          <p:cNvSpPr/>
          <p:nvPr/>
        </p:nvSpPr>
        <p:spPr>
          <a:xfrm>
            <a:off x="4207565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B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609CA2F-67AA-4CFA-986F-A8711A03B5DA}"/>
              </a:ext>
            </a:extLst>
          </p:cNvPr>
          <p:cNvSpPr/>
          <p:nvPr/>
        </p:nvSpPr>
        <p:spPr>
          <a:xfrm>
            <a:off x="7070037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A45F86-BAD6-411D-B26A-841FFEFBAC94}"/>
              </a:ext>
            </a:extLst>
          </p:cNvPr>
          <p:cNvSpPr txBox="1"/>
          <p:nvPr/>
        </p:nvSpPr>
        <p:spPr>
          <a:xfrm>
            <a:off x="955969" y="463723"/>
            <a:ext cx="32515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Graph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7298E6-4403-494D-B58C-6FFC4B258E41}"/>
              </a:ext>
            </a:extLst>
          </p:cNvPr>
          <p:cNvSpPr/>
          <p:nvPr/>
        </p:nvSpPr>
        <p:spPr>
          <a:xfrm>
            <a:off x="8084778" y="924340"/>
            <a:ext cx="14237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Node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47269F-2C71-45D0-AABF-1ED9325F7EAE}"/>
              </a:ext>
            </a:extLst>
          </p:cNvPr>
          <p:cNvSpPr/>
          <p:nvPr/>
        </p:nvSpPr>
        <p:spPr>
          <a:xfrm>
            <a:off x="2560713" y="4299923"/>
            <a:ext cx="12906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Edge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E27804A-3853-43C3-932A-8D2B134FA09E}"/>
              </a:ext>
            </a:extLst>
          </p:cNvPr>
          <p:cNvCxnSpPr>
            <a:stCxn id="21" idx="3"/>
          </p:cNvCxnSpPr>
          <p:nvPr/>
        </p:nvCxnSpPr>
        <p:spPr>
          <a:xfrm flipV="1">
            <a:off x="3851323" y="3876326"/>
            <a:ext cx="1102505" cy="80831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6362F9B-D647-42CF-B489-D1432A634035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875936" y="1693781"/>
            <a:ext cx="920736" cy="87386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95E3350-AFD8-4420-AC07-97641C774BA1}"/>
              </a:ext>
            </a:extLst>
          </p:cNvPr>
          <p:cNvSpPr txBox="1"/>
          <p:nvPr/>
        </p:nvSpPr>
        <p:spPr>
          <a:xfrm>
            <a:off x="1534094" y="2462296"/>
            <a:ext cx="26359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 has the most connections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560FF0-1671-41A7-92AC-C395B53DCE55}"/>
              </a:ext>
            </a:extLst>
          </p:cNvPr>
          <p:cNvSpPr txBox="1"/>
          <p:nvPr/>
        </p:nvSpPr>
        <p:spPr>
          <a:xfrm>
            <a:off x="6553200" y="4488970"/>
            <a:ext cx="39190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 &amp; D are on the “outside” – they are not connected to each other</a:t>
            </a:r>
          </a:p>
        </p:txBody>
      </p:sp>
    </p:spTree>
    <p:extLst>
      <p:ext uri="{BB962C8B-B14F-4D97-AF65-F5344CB8AC3E}">
        <p14:creationId xmlns:p14="http://schemas.microsoft.com/office/powerpoint/2010/main" val="2445977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09EF5E-36DF-40CA-8C73-81C230F3959E}"/>
              </a:ext>
            </a:extLst>
          </p:cNvPr>
          <p:cNvSpPr txBox="1"/>
          <p:nvPr/>
        </p:nvSpPr>
        <p:spPr>
          <a:xfrm>
            <a:off x="574053" y="1420939"/>
            <a:ext cx="52467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3600" dirty="0"/>
              <a:t>To travel into AND out of a node, requires 2 steps (or 4 or 6…). </a:t>
            </a:r>
          </a:p>
          <a:p>
            <a:pPr marL="342900" indent="-342900">
              <a:buAutoNum type="arabicPeriod"/>
            </a:pPr>
            <a:r>
              <a:rPr lang="en-US" sz="3600" dirty="0"/>
              <a:t>Therefore… either: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All nodes are even.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Exactly two nodes are odd.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BCE11E2-1D26-469F-9878-1B1F186251FD}"/>
              </a:ext>
            </a:extLst>
          </p:cNvPr>
          <p:cNvCxnSpPr>
            <a:cxnSpLocks/>
            <a:stCxn id="30" idx="6"/>
            <a:endCxn id="31" idx="2"/>
          </p:cNvCxnSpPr>
          <p:nvPr/>
        </p:nvCxnSpPr>
        <p:spPr>
          <a:xfrm flipV="1">
            <a:off x="6771099" y="1332832"/>
            <a:ext cx="992756" cy="9939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C81B559-6A39-423E-B157-6FBE9FFD6240}"/>
              </a:ext>
            </a:extLst>
          </p:cNvPr>
          <p:cNvSpPr/>
          <p:nvPr/>
        </p:nvSpPr>
        <p:spPr>
          <a:xfrm>
            <a:off x="5856699" y="885571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B342395-BE0F-4CA7-B49D-09CE42C8A14C}"/>
              </a:ext>
            </a:extLst>
          </p:cNvPr>
          <p:cNvSpPr/>
          <p:nvPr/>
        </p:nvSpPr>
        <p:spPr>
          <a:xfrm>
            <a:off x="7763855" y="875632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42F9E4D-E1F9-4914-BF0B-0B37DDB46B72}"/>
              </a:ext>
            </a:extLst>
          </p:cNvPr>
          <p:cNvSpPr/>
          <p:nvPr/>
        </p:nvSpPr>
        <p:spPr>
          <a:xfrm>
            <a:off x="8796391" y="2102645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11323C7-AC8D-4FF2-BDC7-F85E0F56951B}"/>
              </a:ext>
            </a:extLst>
          </p:cNvPr>
          <p:cNvSpPr/>
          <p:nvPr/>
        </p:nvSpPr>
        <p:spPr>
          <a:xfrm>
            <a:off x="10703547" y="2092706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2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AB94A07-31C3-4210-8B8E-A1446FB2D309}"/>
              </a:ext>
            </a:extLst>
          </p:cNvPr>
          <p:cNvCxnSpPr>
            <a:cxnSpLocks/>
            <a:stCxn id="33" idx="7"/>
            <a:endCxn id="34" idx="1"/>
          </p:cNvCxnSpPr>
          <p:nvPr/>
        </p:nvCxnSpPr>
        <p:spPr>
          <a:xfrm flipV="1">
            <a:off x="9576880" y="2226617"/>
            <a:ext cx="1260578" cy="9939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B39CFB3-63D8-43D7-AA75-4FBA339BE93B}"/>
              </a:ext>
            </a:extLst>
          </p:cNvPr>
          <p:cNvCxnSpPr>
            <a:cxnSpLocks/>
            <a:stCxn id="34" idx="3"/>
            <a:endCxn id="33" idx="5"/>
          </p:cNvCxnSpPr>
          <p:nvPr/>
        </p:nvCxnSpPr>
        <p:spPr>
          <a:xfrm flipH="1">
            <a:off x="9576880" y="2873195"/>
            <a:ext cx="1260578" cy="9939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63D25D3F-6362-4066-A4D5-5835116E7480}"/>
              </a:ext>
            </a:extLst>
          </p:cNvPr>
          <p:cNvSpPr/>
          <p:nvPr/>
        </p:nvSpPr>
        <p:spPr>
          <a:xfrm>
            <a:off x="7222667" y="3352807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B02E8D8-7052-4E75-A082-6BF67190DD73}"/>
              </a:ext>
            </a:extLst>
          </p:cNvPr>
          <p:cNvSpPr/>
          <p:nvPr/>
        </p:nvSpPr>
        <p:spPr>
          <a:xfrm>
            <a:off x="6096000" y="4610768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D792E82-54B5-409F-9BE5-61D6A99E5F18}"/>
              </a:ext>
            </a:extLst>
          </p:cNvPr>
          <p:cNvSpPr/>
          <p:nvPr/>
        </p:nvSpPr>
        <p:spPr>
          <a:xfrm>
            <a:off x="8003156" y="4600829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2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4763322-D84F-4699-86BF-69DFC465279C}"/>
              </a:ext>
            </a:extLst>
          </p:cNvPr>
          <p:cNvCxnSpPr>
            <a:cxnSpLocks/>
            <a:stCxn id="43" idx="6"/>
            <a:endCxn id="44" idx="2"/>
          </p:cNvCxnSpPr>
          <p:nvPr/>
        </p:nvCxnSpPr>
        <p:spPr>
          <a:xfrm flipV="1">
            <a:off x="7010400" y="5058029"/>
            <a:ext cx="992756" cy="9939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A1DAE5D-CAEC-4547-BE30-659290903297}"/>
              </a:ext>
            </a:extLst>
          </p:cNvPr>
          <p:cNvCxnSpPr>
            <a:cxnSpLocks/>
            <a:stCxn id="44" idx="3"/>
            <a:endCxn id="43" idx="5"/>
          </p:cNvCxnSpPr>
          <p:nvPr/>
        </p:nvCxnSpPr>
        <p:spPr>
          <a:xfrm flipH="1">
            <a:off x="6876489" y="5381318"/>
            <a:ext cx="1260578" cy="9939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7BD4F72-7D7B-4EEF-AB85-CDE762138D36}"/>
              </a:ext>
            </a:extLst>
          </p:cNvPr>
          <p:cNvCxnSpPr>
            <a:cxnSpLocks/>
            <a:stCxn id="40" idx="3"/>
            <a:endCxn id="43" idx="7"/>
          </p:cNvCxnSpPr>
          <p:nvPr/>
        </p:nvCxnSpPr>
        <p:spPr>
          <a:xfrm flipH="1">
            <a:off x="6876489" y="4133296"/>
            <a:ext cx="480089" cy="611383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41695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608</TotalTime>
  <Words>866</Words>
  <Application>Microsoft Office PowerPoint</Application>
  <PresentationFormat>Widescreen</PresentationFormat>
  <Paragraphs>186</Paragraphs>
  <Slides>46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Wingdings</vt:lpstr>
      <vt:lpstr>Retrospect</vt:lpstr>
      <vt:lpstr>Identifying Nashville’s Popular Pythonistas  with NetworkX</vt:lpstr>
      <vt:lpstr>PowerPoint Presentation</vt:lpstr>
      <vt:lpstr>Popular Pythonistas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Graphs</vt:lpstr>
      <vt:lpstr>PowerPoint Presentation</vt:lpstr>
      <vt:lpstr>Identifying a network problem</vt:lpstr>
      <vt:lpstr>Common Measures</vt:lpstr>
      <vt:lpstr>Common Measures</vt:lpstr>
      <vt:lpstr>PowerPoint Presentation</vt:lpstr>
      <vt:lpstr>Common Measures</vt:lpstr>
      <vt:lpstr>Common Measures</vt:lpstr>
      <vt:lpstr>Now, to PyNash….</vt:lpstr>
      <vt:lpstr>The MeetUp Data</vt:lpstr>
      <vt:lpstr>PyNash Relationships</vt:lpstr>
      <vt:lpstr>Building a graph:  The data</vt:lpstr>
      <vt:lpstr>Building a graph:  The data</vt:lpstr>
      <vt:lpstr>Building a graph:  The data</vt:lpstr>
      <vt:lpstr>Building a graph:  Declarative Syntax</vt:lpstr>
      <vt:lpstr>Building a graph:  Sidenote on Graph Types</vt:lpstr>
      <vt:lpstr>Slicing the graph</vt:lpstr>
      <vt:lpstr>Adding attributes</vt:lpstr>
      <vt:lpstr>Building a graph: From an edge list</vt:lpstr>
      <vt:lpstr>Building a Graph: From Pandas DF</vt:lpstr>
      <vt:lpstr>The lunch graph</vt:lpstr>
      <vt:lpstr>Project Bipartitate Graphs (Person, Event) to (Person, Person)</vt:lpstr>
      <vt:lpstr>Current Graph Structure</vt:lpstr>
      <vt:lpstr>Bipartite Graphs</vt:lpstr>
      <vt:lpstr>PowerPoint Presentation</vt:lpstr>
      <vt:lpstr>Reformatting the PyNash Graph</vt:lpstr>
      <vt:lpstr>Building the PyNash Graph</vt:lpstr>
      <vt:lpstr>Projecting the graph</vt:lpstr>
      <vt:lpstr>The final product</vt:lpstr>
      <vt:lpstr>Member Structure</vt:lpstr>
      <vt:lpstr>Adjacency Matrix</vt:lpstr>
      <vt:lpstr>Getting network measures</vt:lpstr>
      <vt:lpstr>Top Five Most “central” Pythonistas</vt:lpstr>
      <vt:lpstr>Why high degree but less central?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Identifying Nashville’s Popular Pythonistas  with NetworkX</dc:title>
  <dc:creator>Stephen Bailey</dc:creator>
  <cp:lastModifiedBy>Stephen Bailey</cp:lastModifiedBy>
  <cp:revision>34</cp:revision>
  <dcterms:created xsi:type="dcterms:W3CDTF">2017-11-08T11:23:40Z</dcterms:created>
  <dcterms:modified xsi:type="dcterms:W3CDTF">2017-11-15T12:55:10Z</dcterms:modified>
</cp:coreProperties>
</file>